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8"/>
  </p:notesMasterIdLst>
  <p:sldIdLst>
    <p:sldId id="256" r:id="rId2"/>
    <p:sldId id="258" r:id="rId3"/>
    <p:sldId id="261" r:id="rId4"/>
    <p:sldId id="271" r:id="rId5"/>
    <p:sldId id="272" r:id="rId6"/>
    <p:sldId id="273" r:id="rId7"/>
    <p:sldId id="274" r:id="rId8"/>
    <p:sldId id="264" r:id="rId9"/>
    <p:sldId id="266" r:id="rId10"/>
    <p:sldId id="275" r:id="rId11"/>
    <p:sldId id="276" r:id="rId12"/>
    <p:sldId id="277" r:id="rId13"/>
    <p:sldId id="267" r:id="rId14"/>
    <p:sldId id="27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7" autoAdjust="0"/>
    <p:restoredTop sz="84438" autoAdjust="0"/>
  </p:normalViewPr>
  <p:slideViewPr>
    <p:cSldViewPr>
      <p:cViewPr varScale="1">
        <p:scale>
          <a:sx n="98" d="100"/>
          <a:sy n="98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 </a:t>
            </a:r>
            <a:r>
              <a:rPr lang="de-CH" dirty="0" err="1" smtClean="0"/>
              <a:t>Weather</a:t>
            </a:r>
            <a:endParaRPr lang="de-CH" dirty="0" smtClean="0"/>
          </a:p>
          <a:p>
            <a:pPr lvl="1"/>
            <a:r>
              <a:rPr lang="de-CH" dirty="0" err="1" smtClean="0"/>
              <a:t>cURL</a:t>
            </a:r>
            <a:r>
              <a:rPr lang="de-CH" dirty="0" smtClean="0"/>
              <a:t> 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ist mühsam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Classes</a:t>
            </a:r>
            <a:r>
              <a:rPr lang="de-CH" dirty="0" smtClean="0"/>
              <a:t> um </a:t>
            </a:r>
            <a:r>
              <a:rPr lang="de-CH" dirty="0" smtClean="0"/>
              <a:t>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</a:t>
            </a:r>
            <a:r>
              <a:rPr lang="de-CH" dirty="0" smtClean="0"/>
              <a:t>Styling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09335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Automatisches Laden von Klassen</a:t>
            </a:r>
          </a:p>
          <a:p>
            <a:pPr lvl="1"/>
            <a:r>
              <a:rPr lang="de-CH" dirty="0" err="1" smtClean="0"/>
              <a:t>spl_autoload_register</a:t>
            </a:r>
            <a:endParaRPr lang="de-CH" smtClean="0"/>
          </a:p>
          <a:p>
            <a:pPr lvl="1"/>
            <a:endParaRPr lang="de-CH" dirty="0" smtClean="0"/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358</Words>
  <Application>Microsoft Office PowerPoint</Application>
  <PresentationFormat>Bildschirmpräsentation (4:3)</PresentationFormat>
  <Paragraphs>140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Nähe</vt:lpstr>
      <vt:lpstr>PowerPoint-Präsentation</vt:lpstr>
      <vt:lpstr>Inhalt</vt:lpstr>
      <vt:lpstr>Technologien</vt:lpstr>
      <vt:lpstr>Task 1: Project Setup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62</cp:revision>
  <dcterms:created xsi:type="dcterms:W3CDTF">2015-01-04T14:41:14Z</dcterms:created>
  <dcterms:modified xsi:type="dcterms:W3CDTF">2015-01-08T20:20:45Z</dcterms:modified>
</cp:coreProperties>
</file>