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324" saveSubsetFonts="1">
  <p:sldMasterIdLst>
    <p:sldMasterId id="2147483792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71" r:id="rId6"/>
    <p:sldId id="272" r:id="rId7"/>
    <p:sldId id="262" r:id="rId8"/>
    <p:sldId id="273" r:id="rId9"/>
    <p:sldId id="274" r:id="rId10"/>
    <p:sldId id="264" r:id="rId11"/>
    <p:sldId id="266" r:id="rId12"/>
    <p:sldId id="275" r:id="rId13"/>
    <p:sldId id="276" r:id="rId14"/>
    <p:sldId id="277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84438" autoAdjust="0"/>
  </p:normalViewPr>
  <p:slideViewPr>
    <p:cSldViewPr>
      <p:cViewPr varScale="1">
        <p:scale>
          <a:sx n="77" d="100"/>
          <a:sy n="77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dbox.payp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  <a:p>
            <a:r>
              <a:rPr lang="de-CH" dirty="0" smtClean="0"/>
              <a:t>Shopping Cart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HTML Templates, 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Gut geklappt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54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</a:t>
            </a:r>
            <a:r>
              <a:rPr lang="de-CH" dirty="0" err="1" smtClean="0"/>
              <a:t>isch</a:t>
            </a:r>
            <a:r>
              <a:rPr lang="de-CH" dirty="0" smtClean="0"/>
              <a:t> </a:t>
            </a:r>
            <a:r>
              <a:rPr lang="de-CH" dirty="0" err="1" smtClean="0"/>
              <a:t>crap</a:t>
            </a:r>
            <a:endParaRPr lang="de-CH" dirty="0" smtClean="0"/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Web Service isch ä fucking pain in the ass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Verwendete 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Arbeiten im Team</a:t>
            </a:r>
          </a:p>
          <a:p>
            <a:r>
              <a:rPr lang="de-CH" dirty="0" smtClean="0"/>
              <a:t>Lessons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1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2: General Design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Bootstrap benutzt oder anderes so täil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</TotalTime>
  <Words>247</Words>
  <Application>Microsoft Office PowerPoint</Application>
  <PresentationFormat>On-screen Show (4:3)</PresentationFormat>
  <Paragraphs>87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Nähe</vt:lpstr>
      <vt:lpstr>PowerPoint Presentation</vt:lpstr>
      <vt:lpstr>Inhalt</vt:lpstr>
      <vt:lpstr>DEMO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 Templates, RegEx</vt:lpstr>
      <vt:lpstr>Team 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Pascal Ryser</cp:lastModifiedBy>
  <cp:revision>22</cp:revision>
  <dcterms:created xsi:type="dcterms:W3CDTF">2015-01-04T14:41:14Z</dcterms:created>
  <dcterms:modified xsi:type="dcterms:W3CDTF">2015-01-07T21:54:35Z</dcterms:modified>
</cp:coreProperties>
</file>