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324" saveSubsetFonts="1">
  <p:sldMasterIdLst>
    <p:sldMasterId id="2147483792" r:id="rId1"/>
  </p:sldMasterIdLst>
  <p:notesMasterIdLst>
    <p:notesMasterId r:id="rId19"/>
  </p:notesMasterIdLst>
  <p:sldIdLst>
    <p:sldId id="256" r:id="rId2"/>
    <p:sldId id="258" r:id="rId3"/>
    <p:sldId id="261" r:id="rId4"/>
    <p:sldId id="271" r:id="rId5"/>
    <p:sldId id="272" r:id="rId6"/>
    <p:sldId id="262" r:id="rId7"/>
    <p:sldId id="273" r:id="rId8"/>
    <p:sldId id="274" r:id="rId9"/>
    <p:sldId id="264" r:id="rId10"/>
    <p:sldId id="266" r:id="rId11"/>
    <p:sldId id="275" r:id="rId12"/>
    <p:sldId id="276" r:id="rId13"/>
    <p:sldId id="277" r:id="rId14"/>
    <p:sldId id="267" r:id="rId15"/>
    <p:sldId id="27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7" autoAdjust="0"/>
    <p:restoredTop sz="84438" autoAdjust="0"/>
  </p:normalViewPr>
  <p:slideViewPr>
    <p:cSldViewPr>
      <p:cViewPr varScale="1">
        <p:scale>
          <a:sx n="102" d="100"/>
          <a:sy n="102" d="100"/>
        </p:scale>
        <p:origin x="-206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Thomme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3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4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151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22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CSS von Hand: Aufwand und Ertrag sind nicht im Verhältnis</a:t>
            </a:r>
          </a:p>
          <a:p>
            <a:endParaRPr lang="de-CH" dirty="0" smtClean="0"/>
          </a:p>
          <a:p>
            <a:r>
              <a:rPr lang="de-CH" dirty="0" err="1" smtClean="0"/>
              <a:t>Thomme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5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Thomme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8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6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23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</a:t>
            </a:r>
            <a:r>
              <a:rPr lang="de-CH" baseline="0" dirty="0" smtClean="0"/>
              <a:t>Ale</a:t>
            </a: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</a:t>
            </a:r>
            <a:r>
              <a:rPr lang="de-CH" dirty="0" smtClean="0"/>
              <a:t>Design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Thomme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61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3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box.paypa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/>
          </a:bodyPr>
          <a:lstStyle/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  <a:p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28661" cy="85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Input</a:t>
            </a:r>
            <a:endParaRPr lang="de-CH" dirty="0" smtClean="0"/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 </a:t>
            </a:r>
            <a:r>
              <a:rPr lang="de-CH" dirty="0" err="1" smtClean="0"/>
              <a:t>Weather</a:t>
            </a:r>
            <a:endParaRPr lang="de-CH" dirty="0" smtClean="0"/>
          </a:p>
          <a:p>
            <a:pPr lvl="1"/>
            <a:r>
              <a:rPr lang="de-CH" dirty="0" err="1" smtClean="0"/>
              <a:t>cURL</a:t>
            </a:r>
            <a:r>
              <a:rPr lang="de-CH" dirty="0" smtClean="0"/>
              <a:t> Query</a:t>
            </a:r>
          </a:p>
          <a:p>
            <a:pPr lvl="1"/>
            <a:r>
              <a:rPr lang="de-CH" dirty="0" smtClean="0"/>
              <a:t>JSON Rückgabe</a:t>
            </a:r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</a:t>
            </a:r>
            <a:r>
              <a:rPr lang="de-CH" dirty="0" smtClean="0"/>
              <a:t>HTML, </a:t>
            </a:r>
            <a:r>
              <a:rPr lang="de-CH" dirty="0"/>
              <a:t>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Dynamischer Aufbau der </a:t>
            </a:r>
            <a:r>
              <a:rPr lang="de-CH" dirty="0" err="1" smtClean="0"/>
              <a:t>Suchresultrate</a:t>
            </a:r>
            <a:r>
              <a:rPr lang="de-CH" dirty="0" smtClean="0"/>
              <a:t> gemäss Suchmuster</a:t>
            </a:r>
          </a:p>
          <a:p>
            <a:pPr lvl="1"/>
            <a:r>
              <a:rPr lang="de-CH" dirty="0" smtClean="0"/>
              <a:t>1. Form </a:t>
            </a:r>
            <a:r>
              <a:rPr lang="de-CH" dirty="0" err="1" smtClean="0"/>
              <a:t>onkeyup</a:t>
            </a:r>
            <a:r>
              <a:rPr lang="de-CH" dirty="0"/>
              <a:t>="</a:t>
            </a:r>
            <a:r>
              <a:rPr lang="de-CH" dirty="0" err="1"/>
              <a:t>getHint</a:t>
            </a:r>
            <a:r>
              <a:rPr lang="de-CH" dirty="0"/>
              <a:t>(</a:t>
            </a:r>
            <a:r>
              <a:rPr lang="de-CH" dirty="0" err="1"/>
              <a:t>this.value</a:t>
            </a:r>
            <a:r>
              <a:rPr lang="de-CH" dirty="0" smtClean="0"/>
              <a:t>);"</a:t>
            </a:r>
          </a:p>
          <a:p>
            <a:pPr lvl="1"/>
            <a:r>
              <a:rPr lang="de-CH" dirty="0" smtClean="0"/>
              <a:t>2. </a:t>
            </a:r>
            <a:r>
              <a:rPr lang="de-CH" dirty="0" err="1" smtClean="0"/>
              <a:t>Js</a:t>
            </a:r>
            <a:r>
              <a:rPr lang="de-CH" dirty="0" smtClean="0"/>
              <a:t>: </a:t>
            </a:r>
            <a:r>
              <a:rPr lang="de-CH" dirty="0" err="1" smtClean="0"/>
              <a:t>xmlhttp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XMLHttpRequest</a:t>
            </a:r>
            <a:r>
              <a:rPr lang="de-CH" b="1" dirty="0" smtClean="0"/>
              <a:t>();</a:t>
            </a:r>
          </a:p>
          <a:p>
            <a:pPr lvl="1"/>
            <a:r>
              <a:rPr lang="de-CH" dirty="0" smtClean="0"/>
              <a:t>3. PHP: DB-Connect und Ausgabe</a:t>
            </a:r>
          </a:p>
          <a:p>
            <a:pPr lvl="1"/>
            <a:endParaRPr lang="de-CH" dirty="0"/>
          </a:p>
          <a:p>
            <a:r>
              <a:rPr lang="de-CH" dirty="0" err="1" smtClean="0"/>
              <a:t>RegEx</a:t>
            </a:r>
            <a:r>
              <a:rPr lang="de-CH" dirty="0"/>
              <a:t> </a:t>
            </a:r>
            <a:r>
              <a:rPr lang="de-CH" dirty="0" smtClean="0"/>
              <a:t>- Form Validation</a:t>
            </a:r>
          </a:p>
          <a:p>
            <a:pPr lvl="1"/>
            <a:r>
              <a:rPr lang="de-CH" dirty="0" err="1"/>
              <a:t>v</a:t>
            </a:r>
            <a:r>
              <a:rPr lang="de-CH" dirty="0" err="1" smtClean="0"/>
              <a:t>alidateNumeric</a:t>
            </a:r>
            <a:r>
              <a:rPr lang="de-CH" dirty="0" smtClean="0"/>
              <a:t> /^[</a:t>
            </a:r>
            <a:r>
              <a:rPr lang="de-CH" dirty="0"/>
              <a:t>0-9</a:t>
            </a:r>
            <a:r>
              <a:rPr lang="de-CH" dirty="0" smtClean="0"/>
              <a:t>]+$/</a:t>
            </a:r>
          </a:p>
          <a:p>
            <a:pPr lvl="1"/>
            <a:r>
              <a:rPr lang="de-CH" dirty="0" err="1" smtClean="0"/>
              <a:t>E-mail</a:t>
            </a:r>
            <a:r>
              <a:rPr lang="de-CH" dirty="0" smtClean="0"/>
              <a:t> </a:t>
            </a:r>
            <a:r>
              <a:rPr lang="de-CH" dirty="0"/>
              <a:t>/[-0-9a-zA-Z.+_]+@[-0-9a-zA-Z.+_]+\.[a-</a:t>
            </a:r>
            <a:r>
              <a:rPr lang="de-CH" dirty="0" err="1"/>
              <a:t>zA</a:t>
            </a:r>
            <a:r>
              <a:rPr lang="de-CH" dirty="0"/>
              <a:t>-Z]{2,4</a:t>
            </a:r>
            <a:r>
              <a:rPr lang="de-CH" dirty="0" smtClean="0"/>
              <a:t>}/</a:t>
            </a:r>
          </a:p>
          <a:p>
            <a:pPr lvl="1"/>
            <a:r>
              <a:rPr lang="de-CH" dirty="0" err="1" smtClean="0"/>
              <a:t>Length</a:t>
            </a:r>
            <a:r>
              <a:rPr lang="de-CH" dirty="0" smtClean="0"/>
              <a:t> </a:t>
            </a:r>
            <a:r>
              <a:rPr lang="de-CH" dirty="0"/>
              <a:t>/^\d{10}$/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98055" cy="31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endParaRPr lang="de-CH" dirty="0" smtClean="0"/>
          </a:p>
          <a:p>
            <a:pPr marL="114300" indent="0">
              <a:buNone/>
            </a:pPr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</a:t>
            </a:r>
            <a:r>
              <a:rPr lang="de-CH" dirty="0" smtClean="0"/>
              <a:t>erfordert ein Umdenken</a:t>
            </a:r>
          </a:p>
          <a:p>
            <a:r>
              <a:rPr lang="de-CH" dirty="0" smtClean="0"/>
              <a:t>CSS-Framework </a:t>
            </a:r>
            <a:r>
              <a:rPr lang="de-CH" dirty="0" smtClean="0"/>
              <a:t>verwenden</a:t>
            </a:r>
          </a:p>
          <a:p>
            <a:r>
              <a:rPr lang="de-CH" dirty="0" smtClean="0"/>
              <a:t>Web Service </a:t>
            </a:r>
            <a:r>
              <a:rPr lang="de-CH" dirty="0" smtClean="0"/>
              <a:t>ist mühsam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 smtClean="0"/>
          </a:p>
          <a:p>
            <a:r>
              <a:rPr lang="de-CH" dirty="0" smtClean="0"/>
              <a:t>Implementierte </a:t>
            </a:r>
            <a:r>
              <a:rPr lang="de-CH" dirty="0" smtClean="0"/>
              <a:t>Features</a:t>
            </a:r>
          </a:p>
          <a:p>
            <a:r>
              <a:rPr lang="de-CH" dirty="0" smtClean="0"/>
              <a:t>Demo</a:t>
            </a:r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smtClean="0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2: General Design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um ähnliche Elemente zu gruppieren</a:t>
            </a:r>
          </a:p>
          <a:p>
            <a:r>
              <a:rPr lang="de-CH" dirty="0" err="1" smtClean="0"/>
              <a:t>ID’s</a:t>
            </a:r>
            <a:r>
              <a:rPr lang="de-CH" dirty="0" smtClean="0"/>
              <a:t> für spezifisches  </a:t>
            </a:r>
            <a:r>
              <a:rPr lang="de-CH" dirty="0" err="1" smtClean="0"/>
              <a:t>styling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Trennung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Validation</a:t>
            </a:r>
          </a:p>
          <a:p>
            <a:pPr lvl="1"/>
            <a:r>
              <a:rPr lang="de-CH" dirty="0" smtClean="0"/>
              <a:t>Phone/Mobile </a:t>
            </a:r>
            <a:r>
              <a:rPr lang="de-CH" dirty="0" err="1" smtClean="0"/>
              <a:t>numbers</a:t>
            </a:r>
            <a:endParaRPr lang="de-CH" dirty="0" smtClean="0"/>
          </a:p>
          <a:p>
            <a:pPr lvl="1"/>
            <a:r>
              <a:rPr lang="de-CH" dirty="0" smtClean="0"/>
              <a:t>E-Mail Adressen</a:t>
            </a:r>
          </a:p>
          <a:p>
            <a:pPr lvl="1"/>
            <a:r>
              <a:rPr lang="de-CH" dirty="0" smtClean="0"/>
              <a:t>Strasse, PLZ, Ort</a:t>
            </a:r>
          </a:p>
          <a:p>
            <a:pPr lvl="1"/>
            <a:r>
              <a:rPr lang="de-CH" dirty="0" smtClean="0"/>
              <a:t>Passwort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Validation gemäss Input-Name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Formular wird nur bei korrekten Eingaben übermittelt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358</Words>
  <Application>Microsoft Office PowerPoint</Application>
  <PresentationFormat>Bildschirmpräsentation (4:3)</PresentationFormat>
  <Paragraphs>139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Nähe</vt:lpstr>
      <vt:lpstr>PowerPoint-Präsentation</vt:lpstr>
      <vt:lpstr>Inhalt</vt:lpstr>
      <vt:lpstr>Technologien</vt:lpstr>
      <vt:lpstr>Task 1: Project Setup</vt:lpstr>
      <vt:lpstr>Task 2: General Design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HTML, RegEx</vt:lpstr>
      <vt:lpstr>Demo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51</cp:revision>
  <dcterms:created xsi:type="dcterms:W3CDTF">2015-01-04T14:41:14Z</dcterms:created>
  <dcterms:modified xsi:type="dcterms:W3CDTF">2015-01-08T14:44:08Z</dcterms:modified>
</cp:coreProperties>
</file>