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324" saveSubsetFonts="1">
  <p:sldMasterIdLst>
    <p:sldMasterId id="214748379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2457" autoAdjust="0"/>
  </p:normalViewPr>
  <p:slideViewPr>
    <p:cSldViewPr>
      <p:cViewPr varScale="1">
        <p:scale>
          <a:sx n="112" d="100"/>
          <a:sy n="112" d="100"/>
        </p:scale>
        <p:origin x="-175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05.01.2015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dbox.payp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Beerheaven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err="1" smtClean="0"/>
              <a:t>Thomman</a:t>
            </a:r>
            <a:r>
              <a:rPr lang="de-CH" dirty="0" smtClean="0"/>
              <a:t> Janos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 geklappt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5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</a:t>
            </a:r>
            <a:r>
              <a:rPr lang="de-CH" dirty="0" err="1" smtClean="0"/>
              <a:t>isch</a:t>
            </a:r>
            <a:r>
              <a:rPr lang="de-CH" dirty="0" smtClean="0"/>
              <a:t> </a:t>
            </a:r>
            <a:r>
              <a:rPr lang="de-CH" dirty="0" err="1" smtClean="0"/>
              <a:t>crap</a:t>
            </a:r>
            <a:endParaRPr lang="de-CH" dirty="0" smtClean="0"/>
          </a:p>
          <a:p>
            <a:r>
              <a:rPr lang="de-CH" dirty="0" smtClean="0"/>
              <a:t>CSS-Framework verwenden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Verwendete 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1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XAMPP/PHP/JavaScript/</a:t>
            </a:r>
            <a:r>
              <a:rPr lang="de-CH" dirty="0" err="1" smtClean="0"/>
              <a:t>Mysql</a:t>
            </a:r>
            <a:r>
              <a:rPr lang="de-CH" dirty="0" smtClean="0"/>
              <a:t>/HTML/AJAX</a:t>
            </a:r>
          </a:p>
          <a:p>
            <a:endParaRPr lang="de-CH" dirty="0"/>
          </a:p>
          <a:p>
            <a:r>
              <a:rPr lang="de-CH" dirty="0" smtClean="0"/>
              <a:t>PayPal </a:t>
            </a:r>
            <a:r>
              <a:rPr lang="de-CH" dirty="0" smtClean="0"/>
              <a:t>API</a:t>
            </a:r>
          </a:p>
          <a:p>
            <a:pPr lvl="1"/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2.2: Main HTML Page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5.3:  Multiple </a:t>
            </a:r>
            <a:r>
              <a:rPr lang="de-CH" dirty="0" err="1"/>
              <a:t>Languages</a:t>
            </a:r>
            <a:r>
              <a:rPr lang="de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 und DE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endParaRPr lang="de-CH" dirty="0" smtClean="0"/>
          </a:p>
          <a:p>
            <a:r>
              <a:rPr lang="de-CH" dirty="0" smtClean="0"/>
              <a:t>Globales Array mit Strings</a:t>
            </a:r>
          </a:p>
          <a:p>
            <a:endParaRPr lang="de-CH" dirty="0"/>
          </a:p>
          <a:p>
            <a:r>
              <a:rPr lang="de-CH" dirty="0" smtClean="0"/>
              <a:t>Default EN</a:t>
            </a:r>
          </a:p>
          <a:p>
            <a:r>
              <a:rPr lang="de-CH" dirty="0" smtClean="0"/>
              <a:t>Gewählte Sprache </a:t>
            </a:r>
            <a:r>
              <a:rPr lang="de-CH" smtClean="0"/>
              <a:t>des User</a:t>
            </a:r>
          </a:p>
          <a:p>
            <a:pPr lvl="1"/>
            <a:r>
              <a:rPr lang="de-CH" dirty="0" smtClean="0"/>
              <a:t>Cookie gültig für 1 Tag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44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7.2: Form 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8.1: Cookies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12.1: AJAX 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94</Words>
  <Application>Microsoft Office PowerPoint</Application>
  <PresentationFormat>Bildschirmpräsentation (4:3)</PresentationFormat>
  <Paragraphs>44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Nähe</vt:lpstr>
      <vt:lpstr>Beerheaven</vt:lpstr>
      <vt:lpstr>Inhalt</vt:lpstr>
      <vt:lpstr>DEMO</vt:lpstr>
      <vt:lpstr>Technologien</vt:lpstr>
      <vt:lpstr>Task 2.2: Main HTML Page</vt:lpstr>
      <vt:lpstr>Task 5.3:  Multiple Languages </vt:lpstr>
      <vt:lpstr>Task 7.2: Form Validation</vt:lpstr>
      <vt:lpstr>Task 8.1: Cookies</vt:lpstr>
      <vt:lpstr>Task 12.1: AJAX  </vt:lpstr>
      <vt:lpstr>Team 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15</cp:revision>
  <dcterms:created xsi:type="dcterms:W3CDTF">2015-01-04T14:41:14Z</dcterms:created>
  <dcterms:modified xsi:type="dcterms:W3CDTF">2015-01-05T16:40:56Z</dcterms:modified>
</cp:coreProperties>
</file>