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5231" saveSubsetFonts="1">
  <p:sldMasterIdLst>
    <p:sldMasterId id="2147483792" r:id="rId1"/>
  </p:sldMasterIdLst>
  <p:notesMasterIdLst>
    <p:notesMasterId r:id="rId19"/>
  </p:notesMasterIdLst>
  <p:sldIdLst>
    <p:sldId id="256" r:id="rId2"/>
    <p:sldId id="258" r:id="rId3"/>
    <p:sldId id="261" r:id="rId4"/>
    <p:sldId id="271" r:id="rId5"/>
    <p:sldId id="272" r:id="rId6"/>
    <p:sldId id="262" r:id="rId7"/>
    <p:sldId id="273" r:id="rId8"/>
    <p:sldId id="274" r:id="rId9"/>
    <p:sldId id="264" r:id="rId10"/>
    <p:sldId id="266" r:id="rId11"/>
    <p:sldId id="275" r:id="rId12"/>
    <p:sldId id="276" r:id="rId13"/>
    <p:sldId id="277" r:id="rId14"/>
    <p:sldId id="267" r:id="rId15"/>
    <p:sldId id="278" r:id="rId16"/>
    <p:sldId id="269" r:id="rId17"/>
    <p:sldId id="270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27" autoAdjust="0"/>
    <p:restoredTop sz="84438" autoAdjust="0"/>
  </p:normalViewPr>
  <p:slideViewPr>
    <p:cSldViewPr>
      <p:cViewPr varScale="1">
        <p:scale>
          <a:sx n="91" d="100"/>
          <a:sy n="91" d="100"/>
        </p:scale>
        <p:origin x="-336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24EE9-0F98-4D3D-A16D-137530EB131C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C3CBA-C147-468E-B3D9-EB2B31A74A7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0961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Thomme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5233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7336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Ryser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1842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Ryser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3151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Ryser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3228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352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6251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CSS von Hand: Aufwand und Ertrag sind nicht im Verhältnis</a:t>
            </a:r>
          </a:p>
          <a:p>
            <a:endParaRPr lang="de-CH" dirty="0" smtClean="0"/>
          </a:p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6055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4184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 smtClean="0"/>
              <a:t>Thomme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5611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 smtClean="0"/>
              <a:t>Thomme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8236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Geniesser: Schaut sich nach neuen speziellen Bieren um</a:t>
            </a:r>
          </a:p>
          <a:p>
            <a:r>
              <a:rPr lang="de-CH" dirty="0" smtClean="0"/>
              <a:t>Lightweight Drinker: Cider / Low-Alcoholic Beers</a:t>
            </a:r>
          </a:p>
          <a:p>
            <a:r>
              <a:rPr lang="de-CH" dirty="0" smtClean="0"/>
              <a:t>Heavyweight:</a:t>
            </a:r>
            <a:r>
              <a:rPr lang="de-CH" baseline="0" dirty="0" smtClean="0"/>
              <a:t> Belgian Strong Ale</a:t>
            </a:r>
          </a:p>
          <a:p>
            <a:endParaRPr lang="de-CH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 smtClean="0"/>
              <a:t>Thomme</a:t>
            </a:r>
            <a:endParaRPr lang="de-CH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7072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Ziel: Schlichtes Design</a:t>
            </a:r>
          </a:p>
          <a:p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 smtClean="0"/>
              <a:t>Thomme</a:t>
            </a:r>
            <a:endParaRPr lang="de-CH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7932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4615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8136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4567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1512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webshop/ch.bfh.bti7054.w2014.p.beerwebshop/index.ph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ndbox.paypal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55576" y="5013176"/>
            <a:ext cx="6858000" cy="1040854"/>
          </a:xfrm>
        </p:spPr>
        <p:txBody>
          <a:bodyPr>
            <a:normAutofit fontScale="92500" lnSpcReduction="10000"/>
          </a:bodyPr>
          <a:lstStyle/>
          <a:p>
            <a:r>
              <a:rPr lang="de-CH" dirty="0" smtClean="0"/>
              <a:t>Ryser Pascal</a:t>
            </a:r>
          </a:p>
          <a:p>
            <a:r>
              <a:rPr lang="de-CH" dirty="0" smtClean="0"/>
              <a:t>Koch Michael</a:t>
            </a:r>
          </a:p>
          <a:p>
            <a:r>
              <a:rPr lang="de-CH" dirty="0" smtClean="0"/>
              <a:t>Thomann Janos</a:t>
            </a:r>
          </a:p>
          <a:p>
            <a:endParaRPr lang="de-CH" dirty="0"/>
          </a:p>
        </p:txBody>
      </p:sp>
      <p:pic>
        <p:nvPicPr>
          <p:cNvPr id="1026" name="Picture 2" descr="C:\Users\Pascal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1"/>
            <a:ext cx="7560840" cy="352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26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</a:t>
            </a:r>
            <a:r>
              <a:rPr lang="de-CH" dirty="0" smtClean="0"/>
              <a:t>8: Sessions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828800"/>
          </a:xfrm>
        </p:spPr>
        <p:txBody>
          <a:bodyPr>
            <a:normAutofit fontScale="92500" lnSpcReduction="20000"/>
          </a:bodyPr>
          <a:lstStyle/>
          <a:p>
            <a:r>
              <a:rPr lang="de-CH" dirty="0"/>
              <a:t>Shopping </a:t>
            </a:r>
            <a:r>
              <a:rPr lang="de-CH" dirty="0" err="1"/>
              <a:t>Cart</a:t>
            </a:r>
            <a:endParaRPr lang="de-CH" dirty="0"/>
          </a:p>
          <a:p>
            <a:r>
              <a:rPr lang="de-CH" dirty="0" smtClean="0"/>
              <a:t>Eingeloggter User</a:t>
            </a:r>
          </a:p>
          <a:p>
            <a:endParaRPr lang="de-CH" dirty="0" smtClean="0"/>
          </a:p>
          <a:p>
            <a:r>
              <a:rPr lang="de-CH" dirty="0" smtClean="0"/>
              <a:t>Cookies</a:t>
            </a:r>
          </a:p>
          <a:p>
            <a:pPr lvl="1"/>
            <a:r>
              <a:rPr lang="de-CH" dirty="0" smtClean="0"/>
              <a:t>Speichern der Spracheinstellungen</a:t>
            </a:r>
          </a:p>
          <a:p>
            <a:pPr lvl="2"/>
            <a:r>
              <a:rPr lang="de-CH" dirty="0" smtClean="0"/>
              <a:t>1 Tag gültig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21088"/>
            <a:ext cx="7428661" cy="851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1794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 9: OO PHP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Klassen für..</a:t>
            </a:r>
          </a:p>
          <a:p>
            <a:pPr lvl="1"/>
            <a:r>
              <a:rPr lang="de-CH" dirty="0" smtClean="0"/>
              <a:t>Kategorie</a:t>
            </a:r>
          </a:p>
          <a:p>
            <a:pPr lvl="1"/>
            <a:r>
              <a:rPr lang="de-CH" dirty="0" smtClean="0"/>
              <a:t>Produkt</a:t>
            </a:r>
          </a:p>
          <a:p>
            <a:pPr lvl="1"/>
            <a:r>
              <a:rPr lang="de-CH" dirty="0" smtClean="0"/>
              <a:t>Benutzer</a:t>
            </a:r>
          </a:p>
          <a:p>
            <a:pPr lvl="1"/>
            <a:r>
              <a:rPr lang="de-CH" dirty="0" smtClean="0"/>
              <a:t>Sprache</a:t>
            </a:r>
          </a:p>
          <a:p>
            <a:pPr lvl="1"/>
            <a:r>
              <a:rPr lang="de-CH" dirty="0" smtClean="0"/>
              <a:t>Shopping Cart</a:t>
            </a:r>
          </a:p>
          <a:p>
            <a:pPr lvl="1"/>
            <a:r>
              <a:rPr lang="de-CH" dirty="0" smtClean="0"/>
              <a:t>DB-Handling</a:t>
            </a:r>
          </a:p>
          <a:p>
            <a:pPr lvl="1"/>
            <a:r>
              <a:rPr lang="de-CH" dirty="0" smtClean="0"/>
              <a:t>Sessions</a:t>
            </a:r>
          </a:p>
          <a:p>
            <a:pPr lvl="1"/>
            <a:r>
              <a:rPr lang="de-CH" dirty="0" smtClean="0"/>
              <a:t>Input</a:t>
            </a:r>
          </a:p>
          <a:p>
            <a:pPr lvl="1"/>
            <a:r>
              <a:rPr lang="de-CH" dirty="0" smtClean="0"/>
              <a:t>Und weitere..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1765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 10: MySQL</a:t>
            </a:r>
            <a:endParaRPr lang="en-GB" dirty="0"/>
          </a:p>
        </p:txBody>
      </p:sp>
      <p:pic>
        <p:nvPicPr>
          <p:cNvPr id="1026" name="Picture 2" descr="C:\Users\Pascal\Desktop\e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14450"/>
            <a:ext cx="6286798" cy="52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143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Task 11: Web Service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Yahoo </a:t>
            </a:r>
            <a:r>
              <a:rPr lang="de-CH" dirty="0" err="1" smtClean="0"/>
              <a:t>Weather</a:t>
            </a:r>
            <a:endParaRPr lang="de-CH" dirty="0" smtClean="0"/>
          </a:p>
          <a:p>
            <a:pPr lvl="1"/>
            <a:r>
              <a:rPr lang="de-CH" dirty="0" err="1" smtClean="0"/>
              <a:t>cURL</a:t>
            </a:r>
            <a:r>
              <a:rPr lang="de-CH" dirty="0" smtClean="0"/>
              <a:t> Query</a:t>
            </a:r>
          </a:p>
          <a:p>
            <a:pPr lvl="1"/>
            <a:r>
              <a:rPr lang="de-CH" dirty="0" smtClean="0"/>
              <a:t>JSON Rückgabe</a:t>
            </a:r>
          </a:p>
        </p:txBody>
      </p:sp>
    </p:spTree>
    <p:extLst>
      <p:ext uri="{BB962C8B-B14F-4D97-AF65-F5344CB8AC3E}">
        <p14:creationId xmlns:p14="http://schemas.microsoft.com/office/powerpoint/2010/main" val="4279117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12: XML, AJAX, </a:t>
            </a:r>
            <a:r>
              <a:rPr lang="de-CH" dirty="0" smtClean="0"/>
              <a:t>HTML, </a:t>
            </a:r>
            <a:r>
              <a:rPr lang="de-CH" dirty="0"/>
              <a:t>RegEx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Dynamischer Aufbau der </a:t>
            </a:r>
            <a:r>
              <a:rPr lang="de-CH" dirty="0" err="1" smtClean="0"/>
              <a:t>Suchresultrate</a:t>
            </a:r>
            <a:r>
              <a:rPr lang="de-CH" dirty="0" smtClean="0"/>
              <a:t> gemäss Suchmuster</a:t>
            </a:r>
          </a:p>
          <a:p>
            <a:pPr lvl="1"/>
            <a:r>
              <a:rPr lang="de-CH" dirty="0" smtClean="0"/>
              <a:t>1. Form </a:t>
            </a:r>
            <a:r>
              <a:rPr lang="de-CH" dirty="0" err="1" smtClean="0"/>
              <a:t>onkeyup</a:t>
            </a:r>
            <a:r>
              <a:rPr lang="de-CH" dirty="0"/>
              <a:t>="</a:t>
            </a:r>
            <a:r>
              <a:rPr lang="de-CH" dirty="0" err="1"/>
              <a:t>getHint</a:t>
            </a:r>
            <a:r>
              <a:rPr lang="de-CH" dirty="0"/>
              <a:t>(</a:t>
            </a:r>
            <a:r>
              <a:rPr lang="de-CH" dirty="0" err="1"/>
              <a:t>this.value</a:t>
            </a:r>
            <a:r>
              <a:rPr lang="de-CH" dirty="0" smtClean="0"/>
              <a:t>);"</a:t>
            </a:r>
          </a:p>
          <a:p>
            <a:pPr lvl="1"/>
            <a:r>
              <a:rPr lang="de-CH" dirty="0" smtClean="0"/>
              <a:t>2. </a:t>
            </a:r>
            <a:r>
              <a:rPr lang="de-CH" dirty="0" err="1" smtClean="0"/>
              <a:t>Js</a:t>
            </a:r>
            <a:r>
              <a:rPr lang="de-CH" dirty="0" smtClean="0"/>
              <a:t>: </a:t>
            </a:r>
            <a:r>
              <a:rPr lang="de-CH" dirty="0" err="1" smtClean="0"/>
              <a:t>xmlhttp</a:t>
            </a:r>
            <a:r>
              <a:rPr lang="de-CH" dirty="0" smtClean="0"/>
              <a:t> </a:t>
            </a:r>
            <a:r>
              <a:rPr lang="de-CH" dirty="0"/>
              <a:t>= </a:t>
            </a:r>
            <a:r>
              <a:rPr lang="de-CH" b="1" dirty="0" err="1"/>
              <a:t>new</a:t>
            </a:r>
            <a:r>
              <a:rPr lang="de-CH" b="1" dirty="0"/>
              <a:t> </a:t>
            </a:r>
            <a:r>
              <a:rPr lang="de-CH" b="1" dirty="0" err="1"/>
              <a:t>XMLHttpRequest</a:t>
            </a:r>
            <a:r>
              <a:rPr lang="de-CH" b="1" dirty="0" smtClean="0"/>
              <a:t>();</a:t>
            </a:r>
          </a:p>
          <a:p>
            <a:pPr lvl="1"/>
            <a:r>
              <a:rPr lang="de-CH" dirty="0" smtClean="0"/>
              <a:t>3. PHP: DB-Connect und Ausgabe</a:t>
            </a:r>
          </a:p>
          <a:p>
            <a:pPr lvl="1"/>
            <a:endParaRPr lang="de-CH" dirty="0"/>
          </a:p>
          <a:p>
            <a:r>
              <a:rPr lang="de-CH" dirty="0" err="1" smtClean="0"/>
              <a:t>RegEx</a:t>
            </a:r>
            <a:r>
              <a:rPr lang="de-CH" dirty="0"/>
              <a:t> </a:t>
            </a:r>
            <a:r>
              <a:rPr lang="de-CH" dirty="0" smtClean="0"/>
              <a:t>- Form Validation</a:t>
            </a:r>
          </a:p>
          <a:p>
            <a:pPr lvl="1"/>
            <a:r>
              <a:rPr lang="de-CH" dirty="0" err="1"/>
              <a:t>v</a:t>
            </a:r>
            <a:r>
              <a:rPr lang="de-CH" dirty="0" err="1" smtClean="0"/>
              <a:t>alidateNumeric</a:t>
            </a:r>
            <a:r>
              <a:rPr lang="de-CH" dirty="0" smtClean="0"/>
              <a:t> /^[</a:t>
            </a:r>
            <a:r>
              <a:rPr lang="de-CH" dirty="0"/>
              <a:t>0-9</a:t>
            </a:r>
            <a:r>
              <a:rPr lang="de-CH" dirty="0" smtClean="0"/>
              <a:t>]+$/</a:t>
            </a:r>
          </a:p>
          <a:p>
            <a:pPr lvl="1"/>
            <a:r>
              <a:rPr lang="de-CH" dirty="0" err="1" smtClean="0"/>
              <a:t>E-mail</a:t>
            </a:r>
            <a:r>
              <a:rPr lang="de-CH" dirty="0" smtClean="0"/>
              <a:t> </a:t>
            </a:r>
            <a:r>
              <a:rPr lang="de-CH" dirty="0"/>
              <a:t>/[-0-9a-zA-Z.+_]+@[-0-9a-zA-Z.+_]+\.[a-</a:t>
            </a:r>
            <a:r>
              <a:rPr lang="de-CH" dirty="0" err="1"/>
              <a:t>zA</a:t>
            </a:r>
            <a:r>
              <a:rPr lang="de-CH" dirty="0"/>
              <a:t>-Z]{2,4</a:t>
            </a:r>
            <a:r>
              <a:rPr lang="de-CH" dirty="0" smtClean="0"/>
              <a:t>}/</a:t>
            </a:r>
          </a:p>
          <a:p>
            <a:pPr lvl="1"/>
            <a:r>
              <a:rPr lang="de-CH" dirty="0" err="1" smtClean="0"/>
              <a:t>Length</a:t>
            </a:r>
            <a:r>
              <a:rPr lang="de-CH" dirty="0" smtClean="0"/>
              <a:t> </a:t>
            </a:r>
            <a:r>
              <a:rPr lang="de-CH" dirty="0"/>
              <a:t>/^\d{10}$/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665064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hlinkClick r:id="rId3"/>
              </a:rPr>
              <a:t>http://</a:t>
            </a:r>
            <a:r>
              <a:rPr lang="de-CH" dirty="0" smtClean="0">
                <a:hlinkClick r:id="rId3"/>
              </a:rPr>
              <a:t>localhost/webshop/ch.bfh.bti7054.w2014.p.beerwebshop/index.php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08920"/>
            <a:ext cx="6798055" cy="3109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4725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Lessons learnt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+</a:t>
            </a:r>
          </a:p>
          <a:p>
            <a:r>
              <a:rPr lang="de-CH" dirty="0" smtClean="0"/>
              <a:t>Allgemeine Grundkenntnisse Web</a:t>
            </a:r>
          </a:p>
          <a:p>
            <a:r>
              <a:rPr lang="de-CH" dirty="0" smtClean="0"/>
              <a:t>Organisierte Struktur</a:t>
            </a:r>
          </a:p>
          <a:p>
            <a:endParaRPr lang="de-CH" dirty="0" smtClean="0"/>
          </a:p>
          <a:p>
            <a:pPr marL="114300" indent="0">
              <a:buNone/>
            </a:pPr>
            <a:endParaRPr lang="de-CH" dirty="0" smtClean="0"/>
          </a:p>
          <a:p>
            <a:r>
              <a:rPr lang="de-CH" dirty="0" smtClean="0"/>
              <a:t>-</a:t>
            </a:r>
            <a:endParaRPr lang="de-CH" dirty="0"/>
          </a:p>
          <a:p>
            <a:r>
              <a:rPr lang="de-CH" dirty="0" err="1" smtClean="0"/>
              <a:t>Javascript</a:t>
            </a:r>
            <a:r>
              <a:rPr lang="de-CH" dirty="0" smtClean="0"/>
              <a:t> OO erfordert ein Umdenken</a:t>
            </a:r>
          </a:p>
          <a:p>
            <a:r>
              <a:rPr lang="de-CH" dirty="0" smtClean="0"/>
              <a:t>CSS-Framework verwenden</a:t>
            </a:r>
          </a:p>
          <a:p>
            <a:r>
              <a:rPr lang="de-CH" dirty="0" smtClean="0"/>
              <a:t>Web Service ist mühsam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7882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336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Technologien</a:t>
            </a:r>
          </a:p>
          <a:p>
            <a:r>
              <a:rPr lang="de-CH" dirty="0" smtClean="0"/>
              <a:t>Implementierte Features</a:t>
            </a:r>
          </a:p>
          <a:p>
            <a:r>
              <a:rPr lang="de-CH" dirty="0" smtClean="0"/>
              <a:t>Demo</a:t>
            </a:r>
          </a:p>
          <a:p>
            <a:r>
              <a:rPr lang="de-CH" dirty="0" err="1" smtClean="0"/>
              <a:t>Lessons</a:t>
            </a:r>
            <a:r>
              <a:rPr lang="de-CH" dirty="0" smtClean="0"/>
              <a:t> learnt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9203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mtClean="0"/>
              <a:t>XAMPP / PHP / JavaScript / MySQL / HTML / AJAX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PayPal API</a:t>
            </a:r>
          </a:p>
          <a:p>
            <a:pPr lvl="1"/>
            <a:r>
              <a:rPr lang="de-CH" dirty="0">
                <a:hlinkClick r:id="rId3"/>
              </a:rPr>
              <a:t>https://</a:t>
            </a:r>
            <a:r>
              <a:rPr lang="de-CH" dirty="0" smtClean="0">
                <a:hlinkClick r:id="rId3"/>
              </a:rPr>
              <a:t>www.sandbox.paypal.com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Webservice </a:t>
            </a:r>
          </a:p>
          <a:p>
            <a:pPr lvl="1"/>
            <a:r>
              <a:rPr lang="de-CH" dirty="0" smtClean="0"/>
              <a:t>Yahoo Weather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744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1: Project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Konzept</a:t>
            </a:r>
          </a:p>
          <a:p>
            <a:pPr lvl="1"/>
            <a:r>
              <a:rPr lang="de-CH" dirty="0" smtClean="0"/>
              <a:t>Spezielle Biere anbieten, verschiedene Sorten aus vielen Ländern</a:t>
            </a:r>
          </a:p>
          <a:p>
            <a:pPr lvl="1"/>
            <a:r>
              <a:rPr lang="de-CH" dirty="0" smtClean="0"/>
              <a:t>Biere werden immer einheitlicher und sind meist Lagerbier</a:t>
            </a:r>
          </a:p>
          <a:p>
            <a:r>
              <a:rPr lang="de-CH" dirty="0" smtClean="0"/>
              <a:t>Kategorien</a:t>
            </a:r>
          </a:p>
          <a:p>
            <a:pPr lvl="1"/>
            <a:r>
              <a:rPr lang="de-CH" dirty="0" smtClean="0"/>
              <a:t>Belgian Strong Ale</a:t>
            </a:r>
          </a:p>
          <a:p>
            <a:pPr lvl="1"/>
            <a:r>
              <a:rPr lang="de-CH" dirty="0" smtClean="0"/>
              <a:t>India Pale Ale</a:t>
            </a:r>
          </a:p>
          <a:p>
            <a:pPr lvl="1"/>
            <a:r>
              <a:rPr lang="de-CH" dirty="0" smtClean="0"/>
              <a:t>Cider</a:t>
            </a:r>
          </a:p>
          <a:p>
            <a:pPr lvl="1"/>
            <a:r>
              <a:rPr lang="de-CH" dirty="0" smtClean="0"/>
              <a:t>UK Beer</a:t>
            </a:r>
          </a:p>
          <a:p>
            <a:pPr lvl="1"/>
            <a:r>
              <a:rPr lang="de-CH" dirty="0"/>
              <a:t>Wheat </a:t>
            </a:r>
            <a:r>
              <a:rPr lang="de-CH" dirty="0" smtClean="0"/>
              <a:t>Beer</a:t>
            </a:r>
          </a:p>
          <a:p>
            <a:r>
              <a:rPr lang="de-CH" dirty="0" smtClean="0"/>
              <a:t>Target Users</a:t>
            </a:r>
          </a:p>
          <a:p>
            <a:pPr lvl="1"/>
            <a:r>
              <a:rPr lang="de-CH" dirty="0" smtClean="0"/>
              <a:t>Geniesser</a:t>
            </a:r>
          </a:p>
          <a:p>
            <a:pPr lvl="1"/>
            <a:r>
              <a:rPr lang="de-CH" dirty="0" smtClean="0"/>
              <a:t>Lightweight Drinker</a:t>
            </a:r>
          </a:p>
          <a:p>
            <a:pPr lvl="1"/>
            <a:r>
              <a:rPr lang="de-CH" dirty="0" smtClean="0"/>
              <a:t>Heavyweight Drinker</a:t>
            </a:r>
          </a:p>
        </p:txBody>
      </p:sp>
    </p:spTree>
    <p:extLst>
      <p:ext uri="{BB962C8B-B14F-4D97-AF65-F5344CB8AC3E}">
        <p14:creationId xmlns:p14="http://schemas.microsoft.com/office/powerpoint/2010/main" val="192181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General Design</a:t>
            </a:r>
            <a:endParaRPr lang="en-GB" dirty="0"/>
          </a:p>
        </p:txBody>
      </p:sp>
      <p:pic>
        <p:nvPicPr>
          <p:cNvPr id="1026" name="Picture 2" descr="C:\xampp\htdocs\ch.bfh.bti7054.w2014.p.beerwebshop\doc\Vision_Inde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71320"/>
            <a:ext cx="7776864" cy="458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59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2: General Design</a:t>
            </a:r>
            <a:endParaRPr lang="de-CH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62" y="1600200"/>
            <a:ext cx="665807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68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3: Design with CSS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Klassen um ähnliche Elemente zu gruppieren</a:t>
            </a:r>
          </a:p>
          <a:p>
            <a:r>
              <a:rPr lang="de-CH" dirty="0" err="1" smtClean="0"/>
              <a:t>ID’s</a:t>
            </a:r>
            <a:r>
              <a:rPr lang="de-CH" dirty="0" smtClean="0"/>
              <a:t> für spezifisches Styling</a:t>
            </a:r>
          </a:p>
          <a:p>
            <a:pPr marL="11430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94009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 4/5/6: PHP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Teile der Webseite in einzelne Files ausgelagert</a:t>
            </a:r>
          </a:p>
          <a:p>
            <a:r>
              <a:rPr lang="de-CH" dirty="0" smtClean="0"/>
              <a:t>Dynamischer aufruf der Kategorien</a:t>
            </a:r>
          </a:p>
          <a:p>
            <a:r>
              <a:rPr lang="de-CH" dirty="0" smtClean="0"/>
              <a:t>Language Files</a:t>
            </a:r>
          </a:p>
          <a:p>
            <a:pPr lvl="1"/>
            <a:r>
              <a:rPr lang="de-CH" dirty="0" smtClean="0"/>
              <a:t>Deutsch und Englisch</a:t>
            </a:r>
          </a:p>
          <a:p>
            <a:pPr lvl="1"/>
            <a:r>
              <a:rPr lang="de-CH" dirty="0" smtClean="0"/>
              <a:t>Globales Array mit Strings</a:t>
            </a:r>
          </a:p>
          <a:p>
            <a:pPr lvl="1"/>
            <a:r>
              <a:rPr lang="de-CH" dirty="0" smtClean="0"/>
              <a:t>Default EN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060848"/>
            <a:ext cx="3096245" cy="2232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007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</a:t>
            </a:r>
            <a:r>
              <a:rPr lang="de-CH" dirty="0" smtClean="0"/>
              <a:t>7: </a:t>
            </a:r>
            <a:r>
              <a:rPr lang="en-GB" dirty="0" smtClean="0"/>
              <a:t>JavaScript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Form Validation</a:t>
            </a:r>
          </a:p>
          <a:p>
            <a:pPr lvl="1"/>
            <a:r>
              <a:rPr lang="de-CH" dirty="0" smtClean="0"/>
              <a:t>Phone/Mobile </a:t>
            </a:r>
            <a:r>
              <a:rPr lang="de-CH" dirty="0" err="1" smtClean="0"/>
              <a:t>numbers</a:t>
            </a:r>
            <a:endParaRPr lang="de-CH" dirty="0" smtClean="0"/>
          </a:p>
          <a:p>
            <a:pPr lvl="1"/>
            <a:r>
              <a:rPr lang="de-CH" dirty="0" smtClean="0"/>
              <a:t>E-Mail Adressen</a:t>
            </a:r>
          </a:p>
          <a:p>
            <a:pPr lvl="1"/>
            <a:r>
              <a:rPr lang="de-CH" dirty="0" smtClean="0"/>
              <a:t>Strasse, PLZ, Ort</a:t>
            </a:r>
          </a:p>
          <a:p>
            <a:pPr lvl="1"/>
            <a:r>
              <a:rPr lang="de-CH" dirty="0" smtClean="0"/>
              <a:t>Passwort</a:t>
            </a:r>
          </a:p>
          <a:p>
            <a:pPr lvl="1"/>
            <a:endParaRPr lang="de-CH" dirty="0"/>
          </a:p>
          <a:p>
            <a:pPr lvl="1"/>
            <a:r>
              <a:rPr lang="de-CH" dirty="0" smtClean="0"/>
              <a:t>Validation gemäss Input-Name</a:t>
            </a:r>
          </a:p>
          <a:p>
            <a:pPr lvl="1"/>
            <a:endParaRPr lang="de-CH" dirty="0" smtClean="0"/>
          </a:p>
          <a:p>
            <a:r>
              <a:rPr lang="de-CH" dirty="0" smtClean="0"/>
              <a:t>Formular wird nur bei korrekten Eingaben übermittelt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05985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ähe">
  <a:themeElements>
    <a:clrScheme name="Näh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Larissa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äh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0</TotalTime>
  <Words>360</Words>
  <Application>Microsoft Office PowerPoint</Application>
  <PresentationFormat>Bildschirmpräsentation (4:3)</PresentationFormat>
  <Paragraphs>140</Paragraphs>
  <Slides>17</Slides>
  <Notes>17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Nähe</vt:lpstr>
      <vt:lpstr>PowerPoint-Präsentation</vt:lpstr>
      <vt:lpstr>Inhalt</vt:lpstr>
      <vt:lpstr>Technologien</vt:lpstr>
      <vt:lpstr>Task 1: Project Setup</vt:lpstr>
      <vt:lpstr>Task 2: General Design</vt:lpstr>
      <vt:lpstr>Task 2: General Design</vt:lpstr>
      <vt:lpstr>Task 3: Design with CSS</vt:lpstr>
      <vt:lpstr>Task 4/5/6: PHP</vt:lpstr>
      <vt:lpstr>Task 7: JavaScript</vt:lpstr>
      <vt:lpstr>Task 8: Sessions</vt:lpstr>
      <vt:lpstr>Task 9: OO PHP</vt:lpstr>
      <vt:lpstr>Task 10: MySQL</vt:lpstr>
      <vt:lpstr>Task 11: Web Service</vt:lpstr>
      <vt:lpstr>Task 12: XML, AJAX, HTML, RegEx</vt:lpstr>
      <vt:lpstr>Demo</vt:lpstr>
      <vt:lpstr>Lessons learnt</vt:lpstr>
      <vt:lpstr>Fragen?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michael</cp:lastModifiedBy>
  <cp:revision>55</cp:revision>
  <dcterms:created xsi:type="dcterms:W3CDTF">2015-01-04T14:41:14Z</dcterms:created>
  <dcterms:modified xsi:type="dcterms:W3CDTF">2015-01-08T17:05:24Z</dcterms:modified>
</cp:coreProperties>
</file>