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4324" saveSubsetFonts="1">
  <p:sldMasterIdLst>
    <p:sldMasterId id="2147483792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71" r:id="rId6"/>
    <p:sldId id="272" r:id="rId7"/>
    <p:sldId id="262" r:id="rId8"/>
    <p:sldId id="273" r:id="rId9"/>
    <p:sldId id="274" r:id="rId10"/>
    <p:sldId id="264" r:id="rId11"/>
    <p:sldId id="266" r:id="rId12"/>
    <p:sldId id="275" r:id="rId13"/>
    <p:sldId id="276" r:id="rId14"/>
    <p:sldId id="277" r:id="rId15"/>
    <p:sldId id="267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84438" autoAdjust="0"/>
  </p:normalViewPr>
  <p:slideViewPr>
    <p:cSldViewPr>
      <p:cViewPr varScale="1">
        <p:scale>
          <a:sx n="77" d="100"/>
          <a:sy n="77" d="100"/>
        </p:scale>
        <p:origin x="-192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24EE9-0F98-4D3D-A16D-137530EB131C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C3CBA-C147-468E-B3D9-EB2B31A74A7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096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523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62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Geniesser: Schaut sich nach neuen speziellen Bieren um</a:t>
            </a:r>
          </a:p>
          <a:p>
            <a:r>
              <a:rPr lang="de-CH" dirty="0" smtClean="0"/>
              <a:t>Lightweight Drinker: Cider / Low-Alcoholic Beers</a:t>
            </a:r>
          </a:p>
          <a:p>
            <a:r>
              <a:rPr lang="de-CH" dirty="0" smtClean="0"/>
              <a:t>Heavyweight:</a:t>
            </a:r>
            <a:r>
              <a:rPr lang="de-CH" baseline="0" dirty="0" smtClean="0"/>
              <a:t> Belgian Strong Ale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707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Ziel: Schlichtes Design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1C3CBA-C147-468E-B3D9-EB2B31A74A73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93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6873C15-3A40-4BC5-91D3-8CBC3D910096}" type="slidenum">
              <a:rPr lang="de-CH" smtClean="0"/>
              <a:t>‹#›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C171AA7-1DF9-4018-97D4-AC9B5E4873AF}" type="datetimeFigureOut">
              <a:rPr lang="de-CH" smtClean="0"/>
              <a:t>07.01.2015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webshop/ch.bfh.bti7054.w2014.p.beerwebshop/index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ndbox.paypal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55576" y="5013176"/>
            <a:ext cx="6858000" cy="1040854"/>
          </a:xfrm>
        </p:spPr>
        <p:txBody>
          <a:bodyPr>
            <a:normAutofit fontScale="92500" lnSpcReduction="10000"/>
          </a:bodyPr>
          <a:lstStyle/>
          <a:p>
            <a:r>
              <a:rPr lang="de-CH" dirty="0" smtClean="0"/>
              <a:t>Ryser Pascal</a:t>
            </a:r>
          </a:p>
          <a:p>
            <a:r>
              <a:rPr lang="de-CH" dirty="0" smtClean="0"/>
              <a:t>Koch Michael</a:t>
            </a:r>
          </a:p>
          <a:p>
            <a:r>
              <a:rPr lang="de-CH" dirty="0" smtClean="0"/>
              <a:t>Thomann Janos</a:t>
            </a:r>
          </a:p>
          <a:p>
            <a:endParaRPr lang="de-CH" dirty="0"/>
          </a:p>
        </p:txBody>
      </p:sp>
      <p:pic>
        <p:nvPicPr>
          <p:cNvPr id="1026" name="Picture 2" descr="C:\Users\Pascal\Desktop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1"/>
            <a:ext cx="7560840" cy="352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26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</a:t>
            </a:r>
            <a:r>
              <a:rPr lang="de-CH" dirty="0" smtClean="0"/>
              <a:t>7: </a:t>
            </a:r>
            <a:r>
              <a:rPr lang="en-GB" dirty="0" smtClean="0"/>
              <a:t>JavaScript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598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</a:t>
            </a:r>
            <a:r>
              <a:rPr lang="de-CH" dirty="0" smtClean="0"/>
              <a:t>8: Sessions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Cookies</a:t>
            </a:r>
          </a:p>
          <a:p>
            <a:pPr lvl="1"/>
            <a:r>
              <a:rPr lang="de-CH" dirty="0" smtClean="0"/>
              <a:t>Speichern der Spracheinstellungen</a:t>
            </a:r>
          </a:p>
          <a:p>
            <a:pPr lvl="2"/>
            <a:r>
              <a:rPr lang="de-CH" dirty="0" smtClean="0"/>
              <a:t>1 Tag gültig</a:t>
            </a:r>
          </a:p>
          <a:p>
            <a:r>
              <a:rPr lang="de-CH" dirty="0" smtClean="0"/>
              <a:t>Shopping Cart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179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9: OO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Klassen für..</a:t>
            </a:r>
          </a:p>
          <a:p>
            <a:pPr lvl="1"/>
            <a:r>
              <a:rPr lang="de-CH" dirty="0" smtClean="0"/>
              <a:t>Kategorie</a:t>
            </a:r>
          </a:p>
          <a:p>
            <a:pPr lvl="1"/>
            <a:r>
              <a:rPr lang="de-CH" dirty="0" smtClean="0"/>
              <a:t>Produkt</a:t>
            </a:r>
          </a:p>
          <a:p>
            <a:pPr lvl="1"/>
            <a:r>
              <a:rPr lang="de-CH" dirty="0" smtClean="0"/>
              <a:t>Benutzer</a:t>
            </a:r>
          </a:p>
          <a:p>
            <a:pPr lvl="1"/>
            <a:r>
              <a:rPr lang="de-CH" dirty="0" smtClean="0"/>
              <a:t>Sprache</a:t>
            </a:r>
          </a:p>
          <a:p>
            <a:pPr lvl="1"/>
            <a:r>
              <a:rPr lang="de-CH" dirty="0" smtClean="0"/>
              <a:t>Shopping Cart</a:t>
            </a:r>
          </a:p>
          <a:p>
            <a:pPr lvl="1"/>
            <a:r>
              <a:rPr lang="de-CH" dirty="0" smtClean="0"/>
              <a:t>DB-Handling</a:t>
            </a:r>
          </a:p>
          <a:p>
            <a:pPr lvl="1"/>
            <a:r>
              <a:rPr lang="de-CH" dirty="0" smtClean="0"/>
              <a:t>Sessions</a:t>
            </a:r>
          </a:p>
          <a:p>
            <a:pPr lvl="1"/>
            <a:r>
              <a:rPr lang="de-CH" dirty="0" smtClean="0"/>
              <a:t>Und weitere..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76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10: MySQL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14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Task 11: Web Service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117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Task 12: XML, AJAX, HTML Templates, RegEx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65064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Team	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Gut geklappt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1541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Lessons </a:t>
            </a:r>
            <a:r>
              <a:rPr lang="de-CH" dirty="0" smtClean="0"/>
              <a:t>learnt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+</a:t>
            </a:r>
          </a:p>
          <a:p>
            <a:r>
              <a:rPr lang="de-CH" dirty="0" smtClean="0"/>
              <a:t>Allgemeine Grundkenntnisse Web</a:t>
            </a:r>
          </a:p>
          <a:p>
            <a:r>
              <a:rPr lang="de-CH" dirty="0" smtClean="0"/>
              <a:t>Organisierte Struktur</a:t>
            </a:r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-</a:t>
            </a:r>
            <a:endParaRPr lang="de-CH" dirty="0"/>
          </a:p>
          <a:p>
            <a:r>
              <a:rPr lang="de-CH" dirty="0" err="1" smtClean="0"/>
              <a:t>Javascript</a:t>
            </a:r>
            <a:r>
              <a:rPr lang="de-CH" dirty="0" smtClean="0"/>
              <a:t> OO </a:t>
            </a:r>
            <a:r>
              <a:rPr lang="de-CH" dirty="0" err="1" smtClean="0"/>
              <a:t>isch</a:t>
            </a:r>
            <a:r>
              <a:rPr lang="de-CH" dirty="0" smtClean="0"/>
              <a:t> </a:t>
            </a:r>
            <a:r>
              <a:rPr lang="de-CH" dirty="0" err="1" smtClean="0"/>
              <a:t>crap</a:t>
            </a:r>
            <a:endParaRPr lang="de-CH" dirty="0" smtClean="0"/>
          </a:p>
          <a:p>
            <a:r>
              <a:rPr lang="de-CH" dirty="0" smtClean="0"/>
              <a:t>CSS-Framework verwenden</a:t>
            </a:r>
          </a:p>
          <a:p>
            <a:r>
              <a:rPr lang="de-CH" dirty="0" smtClean="0"/>
              <a:t>Web Service isch ä fucking pain in the ass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87882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336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Demo</a:t>
            </a:r>
          </a:p>
          <a:p>
            <a:r>
              <a:rPr lang="de-CH" dirty="0" smtClean="0"/>
              <a:t>Verwendete Technologien</a:t>
            </a:r>
          </a:p>
          <a:p>
            <a:r>
              <a:rPr lang="de-CH" dirty="0" smtClean="0"/>
              <a:t>Implementierte Features</a:t>
            </a:r>
          </a:p>
          <a:p>
            <a:r>
              <a:rPr lang="de-CH" dirty="0" smtClean="0"/>
              <a:t>Arbeiten im Team</a:t>
            </a:r>
          </a:p>
          <a:p>
            <a:r>
              <a:rPr lang="de-CH" dirty="0" smtClean="0"/>
              <a:t>Lessons </a:t>
            </a:r>
            <a:r>
              <a:rPr lang="de-CH" dirty="0" smtClean="0"/>
              <a:t>learnt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203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3"/>
              </a:rPr>
              <a:t>http://</a:t>
            </a:r>
            <a:r>
              <a:rPr lang="de-CH" dirty="0" smtClean="0">
                <a:hlinkClick r:id="rId3"/>
              </a:rPr>
              <a:t>localhost/webshop/ch.bfh.bti7054.w2014.p.beerwebshop/index.php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0514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Technologien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mtClean="0"/>
              <a:t>XAMPP / PHP / JavaScript / MySQL / HTML / AJAX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PayPal API</a:t>
            </a:r>
          </a:p>
          <a:p>
            <a:pPr lvl="1"/>
            <a:r>
              <a:rPr lang="de-CH" dirty="0">
                <a:hlinkClick r:id="rId2"/>
              </a:rPr>
              <a:t>https://</a:t>
            </a:r>
            <a:r>
              <a:rPr lang="de-CH" dirty="0" smtClean="0">
                <a:hlinkClick r:id="rId2"/>
              </a:rPr>
              <a:t>www.sandbox.paypal.com</a:t>
            </a:r>
            <a:endParaRPr lang="de-CH" dirty="0" smtClean="0"/>
          </a:p>
          <a:p>
            <a:endParaRPr lang="de-CH" dirty="0"/>
          </a:p>
          <a:p>
            <a:r>
              <a:rPr lang="de-CH" dirty="0" smtClean="0"/>
              <a:t>Webservice </a:t>
            </a:r>
          </a:p>
          <a:p>
            <a:pPr lvl="1"/>
            <a:r>
              <a:rPr lang="de-CH" dirty="0" smtClean="0"/>
              <a:t>Yahoo Weather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744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1: Project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smtClean="0"/>
              <a:t>Konzept</a:t>
            </a:r>
          </a:p>
          <a:p>
            <a:pPr lvl="1"/>
            <a:r>
              <a:rPr lang="de-CH" dirty="0" smtClean="0"/>
              <a:t>Spezielle Biere anbieten, verschiedene Sorten aus vielen Ländern</a:t>
            </a:r>
          </a:p>
          <a:p>
            <a:pPr lvl="1"/>
            <a:r>
              <a:rPr lang="de-CH" dirty="0" smtClean="0"/>
              <a:t>Biere werden immer einheitlicher und sind meist Lagerbier</a:t>
            </a:r>
          </a:p>
          <a:p>
            <a:r>
              <a:rPr lang="de-CH" dirty="0" smtClean="0"/>
              <a:t>Kategorien</a:t>
            </a:r>
          </a:p>
          <a:p>
            <a:pPr lvl="1"/>
            <a:r>
              <a:rPr lang="de-CH" dirty="0" smtClean="0"/>
              <a:t>Belgian Strong Ale</a:t>
            </a:r>
          </a:p>
          <a:p>
            <a:pPr lvl="1"/>
            <a:r>
              <a:rPr lang="de-CH" dirty="0" smtClean="0"/>
              <a:t>India Pale Ale</a:t>
            </a:r>
          </a:p>
          <a:p>
            <a:pPr lvl="1"/>
            <a:r>
              <a:rPr lang="de-CH" dirty="0" smtClean="0"/>
              <a:t>Cider</a:t>
            </a:r>
          </a:p>
          <a:p>
            <a:pPr lvl="1"/>
            <a:r>
              <a:rPr lang="de-CH" dirty="0" smtClean="0"/>
              <a:t>UK Beer</a:t>
            </a:r>
          </a:p>
          <a:p>
            <a:pPr lvl="1"/>
            <a:r>
              <a:rPr lang="de-CH" dirty="0"/>
              <a:t>Wheat </a:t>
            </a:r>
            <a:r>
              <a:rPr lang="de-CH" dirty="0" smtClean="0"/>
              <a:t>Beer</a:t>
            </a:r>
          </a:p>
          <a:p>
            <a:r>
              <a:rPr lang="de-CH" dirty="0" smtClean="0"/>
              <a:t>Target Users</a:t>
            </a:r>
          </a:p>
          <a:p>
            <a:pPr lvl="1"/>
            <a:r>
              <a:rPr lang="de-CH" dirty="0" smtClean="0"/>
              <a:t>Geniesser</a:t>
            </a:r>
          </a:p>
          <a:p>
            <a:pPr lvl="1"/>
            <a:r>
              <a:rPr lang="de-CH" dirty="0" smtClean="0"/>
              <a:t>Lightweight Drinker</a:t>
            </a:r>
          </a:p>
          <a:p>
            <a:pPr lvl="1"/>
            <a:r>
              <a:rPr lang="de-CH" dirty="0" smtClean="0"/>
              <a:t>Heavyweight Drinker</a:t>
            </a:r>
          </a:p>
        </p:txBody>
      </p:sp>
    </p:spTree>
    <p:extLst>
      <p:ext uri="{BB962C8B-B14F-4D97-AF65-F5344CB8AC3E}">
        <p14:creationId xmlns:p14="http://schemas.microsoft.com/office/powerpoint/2010/main" val="192181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General Design</a:t>
            </a:r>
            <a:endParaRPr lang="en-GB" dirty="0"/>
          </a:p>
        </p:txBody>
      </p:sp>
      <p:pic>
        <p:nvPicPr>
          <p:cNvPr id="1026" name="Picture 2" descr="C:\xampp\htdocs\ch.bfh.bti7054.w2014.p.beerwebshop\doc\Vision_Inde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71320"/>
            <a:ext cx="7776864" cy="458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59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2: General Design</a:t>
            </a:r>
            <a:endParaRPr lang="de-CH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62" y="1600200"/>
            <a:ext cx="66580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68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3: Design with CSS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Bootstrap benutzt oder anderes so täil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400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Task 4/5/6: PHP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Teile der Webseite in einzelne Files ausgelagert</a:t>
            </a:r>
          </a:p>
          <a:p>
            <a:r>
              <a:rPr lang="de-CH" dirty="0" smtClean="0"/>
              <a:t>Dynamischer aufruf der Kategorien</a:t>
            </a:r>
          </a:p>
          <a:p>
            <a:r>
              <a:rPr lang="de-CH" dirty="0" smtClean="0"/>
              <a:t>Language Files</a:t>
            </a:r>
          </a:p>
          <a:p>
            <a:pPr lvl="1"/>
            <a:r>
              <a:rPr lang="de-CH" dirty="0" smtClean="0"/>
              <a:t>Deutsch und Englisch</a:t>
            </a:r>
          </a:p>
          <a:p>
            <a:pPr lvl="1"/>
            <a:r>
              <a:rPr lang="de-CH" dirty="0" smtClean="0"/>
              <a:t>Globales Array mit Strings</a:t>
            </a:r>
          </a:p>
          <a:p>
            <a:pPr lvl="1"/>
            <a:r>
              <a:rPr lang="de-CH" dirty="0" smtClean="0"/>
              <a:t>Default EN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60848"/>
            <a:ext cx="3096245" cy="223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007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he">
  <a:themeElements>
    <a:clrScheme name="Näh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Larissa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äh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</TotalTime>
  <Words>245</Words>
  <Application>Microsoft Office PowerPoint</Application>
  <PresentationFormat>On-screen Show (4:3)</PresentationFormat>
  <Paragraphs>85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Nähe</vt:lpstr>
      <vt:lpstr>PowerPoint Presentation</vt:lpstr>
      <vt:lpstr>Inhalt</vt:lpstr>
      <vt:lpstr>DEMO</vt:lpstr>
      <vt:lpstr>Technologien</vt:lpstr>
      <vt:lpstr>Task 1: Project Setup</vt:lpstr>
      <vt:lpstr>Task 2: General Design</vt:lpstr>
      <vt:lpstr>Task 2: General Design</vt:lpstr>
      <vt:lpstr>Task 3: Design with CSS</vt:lpstr>
      <vt:lpstr>Task 4/5/6: PHP</vt:lpstr>
      <vt:lpstr>Task 7: JavaScript</vt:lpstr>
      <vt:lpstr>Task 8: Sessions</vt:lpstr>
      <vt:lpstr>Task 9: OO PHP</vt:lpstr>
      <vt:lpstr>Task 10: MySQL</vt:lpstr>
      <vt:lpstr>Task 11: Web Service</vt:lpstr>
      <vt:lpstr>Task 12: XML, AJAX, HTML Templates, RegEx</vt:lpstr>
      <vt:lpstr>Team </vt:lpstr>
      <vt:lpstr>Lessons learnt</vt:lpstr>
      <vt:lpstr>Fragen?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Pascal Ryser</cp:lastModifiedBy>
  <cp:revision>21</cp:revision>
  <dcterms:created xsi:type="dcterms:W3CDTF">2015-01-04T14:41:14Z</dcterms:created>
  <dcterms:modified xsi:type="dcterms:W3CDTF">2015-01-07T14:53:29Z</dcterms:modified>
</cp:coreProperties>
</file>