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62" r:id="rId10"/>
    <p:sldId id="277" r:id="rId11"/>
    <p:sldId id="276" r:id="rId12"/>
    <p:sldId id="265" r:id="rId13"/>
    <p:sldId id="266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4F98FB-A7AC-4E04-A2AB-BDA77F869890}">
  <a:tblStyle styleId="{D04F98FB-A7AC-4E04-A2AB-BDA77F8698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330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8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7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DACA220E574BD5931196AE02F0B37405.dms.sberbank.ru/DACA220E574BD5931196AE02F0B37405-516F165BE912357B24963A2720E46AC8-C5BFAA6B3E0AF6B2A5D5C972DF0E66F2/1.png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DACA220E574BD5931196AE02F0B37405.dms.sberbank.ru/DACA220E574BD5931196AE02F0B37405-516F165BE912357B24963A2720E46AC8-C5BFAA6B3E0AF6B2A5D5C972DF0E66F2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http://DACA220E574BD5931196AE02F0B37405.dms.sberbank.ru/DACA220E574BD5931196AE02F0B37405-516F165BE912357B24963A2720E46AC8-C5BFAA6B3E0AF6B2A5D5C972DF0E66F2/1.png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http://DACA220E574BD5931196AE02F0B37405.dms.sberbank.ru/DACA220E574BD5931196AE02F0B37405-516F165BE912357B24963A2720E46AC8-C5BFAA6B3E0AF6B2A5D5C972DF0E66F2/1.png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http://DACA220E574BD5931196AE02F0B37405.dms.sberbank.ru/DACA220E574BD5931196AE02F0B37405-516F165BE912357B24963A2720E46AC8-7A92A82B40B11EB283D4F24967311171/1.png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http://DACA220E574BD5931196AE02F0B37405.dms.sberbank.ru/DACA220E574BD5931196AE02F0B37405-516F165BE912357B24963A2720E46AC8-C5BFAA6B3E0AF6B2A5D5C972DF0E66F2/1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http://DACA220E574BD5931196AE02F0B37405.dms.sberbank.ru/DACA220E574BD5931196AE02F0B37405-516F165BE912357B24963A2720E46AC8-C5BFAA6B3E0AF6B2A5D5C972DF0E66F2/1.png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28" name="Рисунок 27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" name="Рисунок 26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3" name="Рисунок 42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" name="Рисунок 43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" name="Рисунок 44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77" name="Рисунок 76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8" name="Рисунок 77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9" name="Рисунок 78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pic>
        <p:nvPicPr>
          <p:cNvPr id="44" name="Рисунок 43" descr="http://DACA220E574BD5931196AE02F0B37405.dms.sberbank.ru/DACA220E574BD5931196AE02F0B37405-516F165BE912357B24963A2720E46AC8-7A92A82B40B11EB283D4F24967311171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" name="Рисунок 44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6" name="Рисунок 195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7" name="Рисунок 196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8" name="Рисунок 197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9" name="Рисунок 198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0" name="Рисунок 199" descr="http://DACA220E574BD5931196AE02F0B37405.dms.sberbank.ru/DACA220E574BD5931196AE02F0B37405-516F165BE912357B24963A2720E46AC8-C5BFAA6B3E0AF6B2A5D5C972DF0E66F2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.me/the_cure_bo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000" dirty="0"/>
              <a:t>ДЕМО - </a:t>
            </a:r>
            <a:r>
              <a:rPr lang="en-US" sz="3000" dirty="0"/>
              <a:t>Cure bot</a:t>
            </a:r>
            <a:endParaRPr sz="3000" dirty="0"/>
          </a:p>
        </p:txBody>
      </p:sp>
      <p:pic>
        <p:nvPicPr>
          <p:cNvPr id="5" name="Google Shape;310;p3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76" y="1184115"/>
            <a:ext cx="3196289" cy="31962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the_cure_bot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  <a:hlinkClick r:id="rId4"/>
              </a:rPr>
              <a:t>http://t.me/the_cure_bot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194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Бизнес-мониторинг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2" y="931301"/>
            <a:ext cx="8465833" cy="3778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67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Перспективы </a:t>
            </a:r>
            <a:r>
              <a:rPr lang="ru" sz="3400" dirty="0"/>
              <a:t>развития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733886076"/>
              </p:ext>
            </p:extLst>
          </p:nvPr>
        </p:nvGraphicFramePr>
        <p:xfrm>
          <a:off x="952500" y="1544194"/>
          <a:ext cx="7239000" cy="3356480"/>
        </p:xfrm>
        <a:graphic>
          <a:graphicData uri="http://schemas.openxmlformats.org/drawingml/2006/table">
            <a:tbl>
              <a:tblPr>
                <a:noFill/>
                <a:tableStyleId>{D04F98FB-A7AC-4E04-A2AB-BDA77F869890}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в соответствии с декомпозицией на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взаимодействия с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Bot 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вместо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 polling – web hooks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Распределенный кэш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Ignite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Асинхронное взаимодействие с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Shops service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через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14307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NLP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2704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Модуль управления для наполнения справочников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631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Покупки через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marketplace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Доработка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Shops service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Использование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Telegram Payments API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Обеспечение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консистентности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уровне бизнес-логики без использования распределенных транзакций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7629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41" y="2963889"/>
            <a:ext cx="1483866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b="0" dirty="0" err="1"/>
              <a:t>Телеграм</a:t>
            </a:r>
            <a:r>
              <a:rPr lang="ru-RU" b="0" dirty="0"/>
              <a:t>-бот для подбора и покупки лекарств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Кочнев Дмитрий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 err="1"/>
              <a:t>Бэкенд</a:t>
            </a:r>
            <a:r>
              <a:rPr lang="ru-RU" sz="1400" dirty="0"/>
              <a:t>-разработчик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Банк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14597143"/>
              </p:ext>
            </p:extLst>
          </p:nvPr>
        </p:nvGraphicFramePr>
        <p:xfrm>
          <a:off x="952500" y="2058925"/>
          <a:ext cx="7239000" cy="1645292"/>
        </p:xfrm>
        <a:graphic>
          <a:graphicData uri="http://schemas.openxmlformats.org/drawingml/2006/table">
            <a:tbl>
              <a:tblPr>
                <a:noFill/>
                <a:tableStyleId>{D04F98FB-A7AC-4E04-A2AB-BDA77F869890}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Спроектировать решение для подбора лекарств по описанию симптомов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</a:t>
                      </a:r>
                      <a:r>
                        <a:rPr lang="ru-RU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основную функциональность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Применить на</a:t>
                      </a:r>
                      <a:r>
                        <a:rPr lang="ru-RU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практике основные темы курса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Определить</a:t>
                      </a:r>
                      <a:r>
                        <a:rPr lang="ru-RU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дальнейшее развитие архитектуры и функциональности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95921247"/>
              </p:ext>
            </p:extLst>
          </p:nvPr>
        </p:nvGraphicFramePr>
        <p:xfrm>
          <a:off x="952500" y="1550772"/>
          <a:ext cx="7239000" cy="1625054"/>
        </p:xfrm>
        <a:graphic>
          <a:graphicData uri="http://schemas.openxmlformats.org/drawingml/2006/table">
            <a:tbl>
              <a:tblPr>
                <a:noFill/>
                <a:tableStyleId>{D04F98FB-A7AC-4E04-A2AB-BDA77F869890}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«</a:t>
                      </a: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Описание симптомов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 - Принимать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разбирать суть вопроса на простом человеческом языке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«</a:t>
                      </a: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Постановка диагноза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 - по описанию находить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предполагаемые болезни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«</a:t>
                      </a:r>
                      <a:r>
                        <a:rPr lang="ru-RU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Варианты лечения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 - помогать с подбором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препаратов и советами по лечению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«</a:t>
                      </a:r>
                      <a:r>
                        <a:rPr lang="ru-RU" sz="13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Маркетплейс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 -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предоставлять информацию по наличию и ценам препаратов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952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Общая схема сервисов</a:t>
            </a:r>
            <a:r>
              <a:rPr lang="en-US" sz="3000" dirty="0"/>
              <a:t> (Monolith first)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61" y="1119226"/>
            <a:ext cx="5556916" cy="3553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D20E98-EA4F-4CE8-8F11-5A2DA1DAEC28}"/>
              </a:ext>
            </a:extLst>
          </p:cNvPr>
          <p:cNvSpPr txBox="1"/>
          <p:nvPr/>
        </p:nvSpPr>
        <p:spPr>
          <a:xfrm>
            <a:off x="6577827" y="1186755"/>
            <a:ext cx="2065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sng" dirty="0"/>
              <a:t>Ограничения</a:t>
            </a:r>
          </a:p>
          <a:p>
            <a:pPr marL="228600" indent="-228600">
              <a:buAutoNum type="arabicPeriod"/>
            </a:pPr>
            <a:r>
              <a:rPr lang="en-US" sz="1200" dirty="0"/>
              <a:t>Long polling</a:t>
            </a:r>
          </a:p>
          <a:p>
            <a:pPr marL="228600" indent="-228600">
              <a:buAutoNum type="arabicPeriod"/>
            </a:pPr>
            <a:r>
              <a:rPr lang="ru-RU" sz="1200" dirty="0"/>
              <a:t>Один инстанс</a:t>
            </a:r>
          </a:p>
          <a:p>
            <a:pPr marL="228600" indent="-228600">
              <a:buAutoNum type="arabicPeriod"/>
            </a:pPr>
            <a:r>
              <a:rPr lang="ru-RU" sz="1200" dirty="0"/>
              <a:t>Кэш в памяти</a:t>
            </a:r>
          </a:p>
          <a:p>
            <a:pPr marL="228600" indent="-228600">
              <a:buAutoNum type="arabicPeriod"/>
            </a:pPr>
            <a:r>
              <a:rPr lang="ru-RU" sz="1200" dirty="0"/>
              <a:t>Программная очередь асинхронных запросов</a:t>
            </a:r>
          </a:p>
          <a:p>
            <a:pPr marL="342900" indent="-342900">
              <a:buAutoNum type="arabicPeriod"/>
            </a:pPr>
            <a:endParaRPr lang="ru-RU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Декомпозиция на </a:t>
            </a:r>
            <a:r>
              <a:rPr lang="ru-RU" sz="3000" dirty="0" err="1"/>
              <a:t>микросервисы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8" y="1150818"/>
            <a:ext cx="5556916" cy="35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8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001004673"/>
              </p:ext>
            </p:extLst>
          </p:nvPr>
        </p:nvGraphicFramePr>
        <p:xfrm>
          <a:off x="952500" y="1544194"/>
          <a:ext cx="7239000" cy="2445128"/>
        </p:xfrm>
        <a:graphic>
          <a:graphicData uri="http://schemas.openxmlformats.org/drawingml/2006/table">
            <a:tbl>
              <a:tblPr>
                <a:noFill/>
                <a:tableStyleId>{D04F98FB-A7AC-4E04-A2AB-BDA77F869890}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Java, Spring Boot</a:t>
                      </a:r>
                      <a:endParaRPr sz="13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REST, </a:t>
                      </a:r>
                      <a:r>
                        <a:rPr lang="en-US" sz="13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endParaRPr sz="13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NLP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sz="13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b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</a:t>
                      </a:r>
                      <a:r>
                        <a:rPr lang="en-US" sz="13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Ignite</a:t>
                      </a:r>
                      <a:endParaRPr sz="13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16793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Actuator, Prometheus, </a:t>
                      </a:r>
                      <a:r>
                        <a:rPr lang="en-US" sz="13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Graphana</a:t>
                      </a:r>
                      <a:endParaRPr sz="13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2949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Telegram Bot API, </a:t>
                      </a:r>
                      <a:r>
                        <a:rPr lang="en-US" sz="13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Telegram Payments API</a:t>
                      </a:r>
                      <a:endParaRPr sz="13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05506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Kubernetes, </a:t>
                      </a:r>
                      <a:r>
                        <a:rPr lang="en-US" sz="13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Helm, API Gateway</a:t>
                      </a:r>
                      <a:endParaRPr sz="13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3852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302</Words>
  <Application>Microsoft Office PowerPoint</Application>
  <PresentationFormat>Экран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Courier New</vt:lpstr>
      <vt:lpstr>Roboto</vt:lpstr>
      <vt:lpstr>Arial</vt:lpstr>
      <vt:lpstr>Светлая тема</vt:lpstr>
      <vt:lpstr>Онлайн образование</vt:lpstr>
      <vt:lpstr>Меня хорошо видно &amp;&amp; слышно?</vt:lpstr>
      <vt:lpstr>Защита проекта Тема: Телеграм-бот для подбора и покупки лекарств   </vt:lpstr>
      <vt:lpstr>Презентация PowerPoint</vt:lpstr>
      <vt:lpstr>Презентация PowerPoint</vt:lpstr>
      <vt:lpstr>Что планировалось</vt:lpstr>
      <vt:lpstr>Общая схема сервисов (Monolith first) </vt:lpstr>
      <vt:lpstr>Декомпозиция на микросервисы  </vt:lpstr>
      <vt:lpstr>Используемые технологии </vt:lpstr>
      <vt:lpstr>ДЕМО - Cure bot</vt:lpstr>
      <vt:lpstr>Бизнес-мониторинг</vt:lpstr>
      <vt:lpstr>Перспективы развития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Дмитрий Кочнев</cp:lastModifiedBy>
  <cp:revision>52</cp:revision>
  <dcterms:modified xsi:type="dcterms:W3CDTF">2022-04-04T17:17:36Z</dcterms:modified>
</cp:coreProperties>
</file>