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4C565C-1DB9-4DBA-9AAA-0C015A99584D}">
  <a:tblStyle styleId="{944C565C-1DB9-4DBA-9AAA-0C015A9958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7fba8f92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7fba8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7fba8f92_0_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7fba8f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fba8f92_0_6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fba8f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4b8b6756_0_1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4b8b6756_0_1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40" Type="http://schemas.openxmlformats.org/officeDocument/2006/relationships/image" Target="../media/image40.png"/><Relationship Id="rId20" Type="http://schemas.openxmlformats.org/officeDocument/2006/relationships/image" Target="../media/image24.png"/><Relationship Id="rId22" Type="http://schemas.openxmlformats.org/officeDocument/2006/relationships/image" Target="../media/image30.png"/><Relationship Id="rId21" Type="http://schemas.openxmlformats.org/officeDocument/2006/relationships/image" Target="../media/image20.png"/><Relationship Id="rId24" Type="http://schemas.openxmlformats.org/officeDocument/2006/relationships/image" Target="../media/image21.png"/><Relationship Id="rId23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26" Type="http://schemas.openxmlformats.org/officeDocument/2006/relationships/image" Target="../media/image27.png"/><Relationship Id="rId25" Type="http://schemas.openxmlformats.org/officeDocument/2006/relationships/image" Target="../media/image25.png"/><Relationship Id="rId28" Type="http://schemas.openxmlformats.org/officeDocument/2006/relationships/image" Target="../media/image32.png"/><Relationship Id="rId27" Type="http://schemas.openxmlformats.org/officeDocument/2006/relationships/image" Target="../media/image36.png"/><Relationship Id="rId5" Type="http://schemas.openxmlformats.org/officeDocument/2006/relationships/image" Target="../media/image18.png"/><Relationship Id="rId6" Type="http://schemas.openxmlformats.org/officeDocument/2006/relationships/image" Target="../media/image5.png"/><Relationship Id="rId29" Type="http://schemas.openxmlformats.org/officeDocument/2006/relationships/image" Target="../media/image39.png"/><Relationship Id="rId7" Type="http://schemas.openxmlformats.org/officeDocument/2006/relationships/image" Target="../media/image16.png"/><Relationship Id="rId8" Type="http://schemas.openxmlformats.org/officeDocument/2006/relationships/image" Target="../media/image12.png"/><Relationship Id="rId31" Type="http://schemas.openxmlformats.org/officeDocument/2006/relationships/image" Target="../media/image35.png"/><Relationship Id="rId30" Type="http://schemas.openxmlformats.org/officeDocument/2006/relationships/image" Target="../media/image33.png"/><Relationship Id="rId11" Type="http://schemas.openxmlformats.org/officeDocument/2006/relationships/image" Target="../media/image14.png"/><Relationship Id="rId33" Type="http://schemas.openxmlformats.org/officeDocument/2006/relationships/image" Target="../media/image28.png"/><Relationship Id="rId10" Type="http://schemas.openxmlformats.org/officeDocument/2006/relationships/image" Target="../media/image17.png"/><Relationship Id="rId32" Type="http://schemas.openxmlformats.org/officeDocument/2006/relationships/image" Target="../media/image31.png"/><Relationship Id="rId13" Type="http://schemas.openxmlformats.org/officeDocument/2006/relationships/image" Target="../media/image6.png"/><Relationship Id="rId35" Type="http://schemas.openxmlformats.org/officeDocument/2006/relationships/image" Target="../media/image42.png"/><Relationship Id="rId12" Type="http://schemas.openxmlformats.org/officeDocument/2006/relationships/image" Target="../media/image15.png"/><Relationship Id="rId34" Type="http://schemas.openxmlformats.org/officeDocument/2006/relationships/image" Target="../media/image41.png"/><Relationship Id="rId15" Type="http://schemas.openxmlformats.org/officeDocument/2006/relationships/image" Target="../media/image4.png"/><Relationship Id="rId37" Type="http://schemas.openxmlformats.org/officeDocument/2006/relationships/image" Target="../media/image47.png"/><Relationship Id="rId14" Type="http://schemas.openxmlformats.org/officeDocument/2006/relationships/image" Target="../media/image9.png"/><Relationship Id="rId36" Type="http://schemas.openxmlformats.org/officeDocument/2006/relationships/image" Target="../media/image37.png"/><Relationship Id="rId17" Type="http://schemas.openxmlformats.org/officeDocument/2006/relationships/image" Target="../media/image29.png"/><Relationship Id="rId39" Type="http://schemas.openxmlformats.org/officeDocument/2006/relationships/image" Target="../media/image38.png"/><Relationship Id="rId16" Type="http://schemas.openxmlformats.org/officeDocument/2006/relationships/image" Target="../media/image19.png"/><Relationship Id="rId38" Type="http://schemas.openxmlformats.org/officeDocument/2006/relationships/image" Target="../media/image43.png"/><Relationship Id="rId19" Type="http://schemas.openxmlformats.org/officeDocument/2006/relationships/image" Target="../media/image23.png"/><Relationship Id="rId18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40" Type="http://schemas.openxmlformats.org/officeDocument/2006/relationships/image" Target="../media/image79.png"/><Relationship Id="rId20" Type="http://schemas.openxmlformats.org/officeDocument/2006/relationships/image" Target="../media/image67.png"/><Relationship Id="rId42" Type="http://schemas.openxmlformats.org/officeDocument/2006/relationships/image" Target="../media/image93.png"/><Relationship Id="rId41" Type="http://schemas.openxmlformats.org/officeDocument/2006/relationships/image" Target="../media/image83.png"/><Relationship Id="rId22" Type="http://schemas.openxmlformats.org/officeDocument/2006/relationships/image" Target="../media/image68.png"/><Relationship Id="rId21" Type="http://schemas.openxmlformats.org/officeDocument/2006/relationships/image" Target="../media/image58.png"/><Relationship Id="rId24" Type="http://schemas.openxmlformats.org/officeDocument/2006/relationships/image" Target="../media/image74.png"/><Relationship Id="rId23" Type="http://schemas.openxmlformats.org/officeDocument/2006/relationships/image" Target="../media/image7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1.png"/><Relationship Id="rId4" Type="http://schemas.openxmlformats.org/officeDocument/2006/relationships/image" Target="../media/image54.png"/><Relationship Id="rId9" Type="http://schemas.openxmlformats.org/officeDocument/2006/relationships/image" Target="../media/image50.png"/><Relationship Id="rId26" Type="http://schemas.openxmlformats.org/officeDocument/2006/relationships/image" Target="../media/image76.png"/><Relationship Id="rId25" Type="http://schemas.openxmlformats.org/officeDocument/2006/relationships/image" Target="../media/image66.png"/><Relationship Id="rId28" Type="http://schemas.openxmlformats.org/officeDocument/2006/relationships/image" Target="../media/image63.png"/><Relationship Id="rId27" Type="http://schemas.openxmlformats.org/officeDocument/2006/relationships/image" Target="../media/image75.png"/><Relationship Id="rId5" Type="http://schemas.openxmlformats.org/officeDocument/2006/relationships/image" Target="../media/image46.png"/><Relationship Id="rId6" Type="http://schemas.openxmlformats.org/officeDocument/2006/relationships/image" Target="../media/image45.png"/><Relationship Id="rId29" Type="http://schemas.openxmlformats.org/officeDocument/2006/relationships/image" Target="../media/image73.png"/><Relationship Id="rId7" Type="http://schemas.openxmlformats.org/officeDocument/2006/relationships/image" Target="../media/image49.png"/><Relationship Id="rId8" Type="http://schemas.openxmlformats.org/officeDocument/2006/relationships/image" Target="../media/image44.png"/><Relationship Id="rId31" Type="http://schemas.openxmlformats.org/officeDocument/2006/relationships/image" Target="../media/image65.png"/><Relationship Id="rId30" Type="http://schemas.openxmlformats.org/officeDocument/2006/relationships/image" Target="../media/image70.png"/><Relationship Id="rId11" Type="http://schemas.openxmlformats.org/officeDocument/2006/relationships/image" Target="../media/image53.png"/><Relationship Id="rId33" Type="http://schemas.openxmlformats.org/officeDocument/2006/relationships/image" Target="../media/image72.png"/><Relationship Id="rId10" Type="http://schemas.openxmlformats.org/officeDocument/2006/relationships/image" Target="../media/image48.png"/><Relationship Id="rId32" Type="http://schemas.openxmlformats.org/officeDocument/2006/relationships/image" Target="../media/image62.png"/><Relationship Id="rId13" Type="http://schemas.openxmlformats.org/officeDocument/2006/relationships/image" Target="../media/image56.png"/><Relationship Id="rId35" Type="http://schemas.openxmlformats.org/officeDocument/2006/relationships/image" Target="../media/image77.png"/><Relationship Id="rId12" Type="http://schemas.openxmlformats.org/officeDocument/2006/relationships/image" Target="../media/image52.png"/><Relationship Id="rId34" Type="http://schemas.openxmlformats.org/officeDocument/2006/relationships/image" Target="../media/image87.png"/><Relationship Id="rId15" Type="http://schemas.openxmlformats.org/officeDocument/2006/relationships/image" Target="../media/image59.png"/><Relationship Id="rId37" Type="http://schemas.openxmlformats.org/officeDocument/2006/relationships/image" Target="../media/image81.png"/><Relationship Id="rId14" Type="http://schemas.openxmlformats.org/officeDocument/2006/relationships/image" Target="../media/image64.png"/><Relationship Id="rId36" Type="http://schemas.openxmlformats.org/officeDocument/2006/relationships/image" Target="../media/image80.png"/><Relationship Id="rId17" Type="http://schemas.openxmlformats.org/officeDocument/2006/relationships/image" Target="../media/image60.png"/><Relationship Id="rId39" Type="http://schemas.openxmlformats.org/officeDocument/2006/relationships/image" Target="../media/image82.png"/><Relationship Id="rId16" Type="http://schemas.openxmlformats.org/officeDocument/2006/relationships/image" Target="../media/image69.png"/><Relationship Id="rId38" Type="http://schemas.openxmlformats.org/officeDocument/2006/relationships/image" Target="../media/image78.png"/><Relationship Id="rId19" Type="http://schemas.openxmlformats.org/officeDocument/2006/relationships/image" Target="../media/image61.png"/><Relationship Id="rId18" Type="http://schemas.openxmlformats.org/officeDocument/2006/relationships/image" Target="../media/image57.png"/></Relationships>
</file>

<file path=ppt/slides/_rels/slide15.xml.rels><?xml version="1.0" encoding="UTF-8" standalone="yes"?><Relationships xmlns="http://schemas.openxmlformats.org/package/2006/relationships"><Relationship Id="rId40" Type="http://schemas.openxmlformats.org/officeDocument/2006/relationships/image" Target="../media/image120.png"/><Relationship Id="rId42" Type="http://schemas.openxmlformats.org/officeDocument/2006/relationships/image" Target="../media/image116.png"/><Relationship Id="rId41" Type="http://schemas.openxmlformats.org/officeDocument/2006/relationships/image" Target="../media/image126.png"/><Relationship Id="rId44" Type="http://schemas.openxmlformats.org/officeDocument/2006/relationships/image" Target="../media/image122.png"/><Relationship Id="rId43" Type="http://schemas.openxmlformats.org/officeDocument/2006/relationships/image" Target="../media/image123.png"/><Relationship Id="rId46" Type="http://schemas.openxmlformats.org/officeDocument/2006/relationships/image" Target="../media/image128.png"/><Relationship Id="rId45" Type="http://schemas.openxmlformats.org/officeDocument/2006/relationships/image" Target="../media/image13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48" Type="http://schemas.openxmlformats.org/officeDocument/2006/relationships/image" Target="../media/image129.png"/><Relationship Id="rId47" Type="http://schemas.openxmlformats.org/officeDocument/2006/relationships/image" Target="../media/image132.png"/><Relationship Id="rId49" Type="http://schemas.openxmlformats.org/officeDocument/2006/relationships/image" Target="../media/image124.png"/><Relationship Id="rId5" Type="http://schemas.openxmlformats.org/officeDocument/2006/relationships/image" Target="../media/image84.png"/><Relationship Id="rId6" Type="http://schemas.openxmlformats.org/officeDocument/2006/relationships/image" Target="../media/image86.png"/><Relationship Id="rId7" Type="http://schemas.openxmlformats.org/officeDocument/2006/relationships/image" Target="../media/image96.png"/><Relationship Id="rId8" Type="http://schemas.openxmlformats.org/officeDocument/2006/relationships/image" Target="../media/image92.png"/><Relationship Id="rId31" Type="http://schemas.openxmlformats.org/officeDocument/2006/relationships/image" Target="../media/image110.png"/><Relationship Id="rId30" Type="http://schemas.openxmlformats.org/officeDocument/2006/relationships/image" Target="../media/image111.png"/><Relationship Id="rId33" Type="http://schemas.openxmlformats.org/officeDocument/2006/relationships/image" Target="../media/image114.png"/><Relationship Id="rId32" Type="http://schemas.openxmlformats.org/officeDocument/2006/relationships/image" Target="../media/image131.png"/><Relationship Id="rId35" Type="http://schemas.openxmlformats.org/officeDocument/2006/relationships/image" Target="../media/image119.png"/><Relationship Id="rId34" Type="http://schemas.openxmlformats.org/officeDocument/2006/relationships/image" Target="../media/image127.png"/><Relationship Id="rId37" Type="http://schemas.openxmlformats.org/officeDocument/2006/relationships/image" Target="../media/image121.png"/><Relationship Id="rId36" Type="http://schemas.openxmlformats.org/officeDocument/2006/relationships/image" Target="../media/image117.png"/><Relationship Id="rId39" Type="http://schemas.openxmlformats.org/officeDocument/2006/relationships/image" Target="../media/image118.png"/><Relationship Id="rId38" Type="http://schemas.openxmlformats.org/officeDocument/2006/relationships/image" Target="../media/image125.png"/><Relationship Id="rId20" Type="http://schemas.openxmlformats.org/officeDocument/2006/relationships/image" Target="../media/image108.png"/><Relationship Id="rId22" Type="http://schemas.openxmlformats.org/officeDocument/2006/relationships/image" Target="../media/image102.png"/><Relationship Id="rId21" Type="http://schemas.openxmlformats.org/officeDocument/2006/relationships/image" Target="../media/image107.png"/><Relationship Id="rId24" Type="http://schemas.openxmlformats.org/officeDocument/2006/relationships/image" Target="../media/image109.png"/><Relationship Id="rId23" Type="http://schemas.openxmlformats.org/officeDocument/2006/relationships/image" Target="../media/image115.png"/><Relationship Id="rId26" Type="http://schemas.openxmlformats.org/officeDocument/2006/relationships/image" Target="../media/image105.png"/><Relationship Id="rId25" Type="http://schemas.openxmlformats.org/officeDocument/2006/relationships/image" Target="../media/image113.png"/><Relationship Id="rId28" Type="http://schemas.openxmlformats.org/officeDocument/2006/relationships/image" Target="../media/image106.png"/><Relationship Id="rId27" Type="http://schemas.openxmlformats.org/officeDocument/2006/relationships/image" Target="../media/image100.png"/><Relationship Id="rId29" Type="http://schemas.openxmlformats.org/officeDocument/2006/relationships/image" Target="../media/image112.png"/><Relationship Id="rId50" Type="http://schemas.openxmlformats.org/officeDocument/2006/relationships/image" Target="../media/image133.png"/><Relationship Id="rId11" Type="http://schemas.openxmlformats.org/officeDocument/2006/relationships/image" Target="../media/image90.png"/><Relationship Id="rId10" Type="http://schemas.openxmlformats.org/officeDocument/2006/relationships/image" Target="../media/image98.png"/><Relationship Id="rId13" Type="http://schemas.openxmlformats.org/officeDocument/2006/relationships/image" Target="../media/image95.png"/><Relationship Id="rId12" Type="http://schemas.openxmlformats.org/officeDocument/2006/relationships/image" Target="../media/image88.png"/><Relationship Id="rId15" Type="http://schemas.openxmlformats.org/officeDocument/2006/relationships/image" Target="../media/image97.png"/><Relationship Id="rId14" Type="http://schemas.openxmlformats.org/officeDocument/2006/relationships/image" Target="../media/image91.png"/><Relationship Id="rId17" Type="http://schemas.openxmlformats.org/officeDocument/2006/relationships/image" Target="../media/image104.png"/><Relationship Id="rId16" Type="http://schemas.openxmlformats.org/officeDocument/2006/relationships/image" Target="../media/image99.png"/><Relationship Id="rId19" Type="http://schemas.openxmlformats.org/officeDocument/2006/relationships/image" Target="../media/image103.png"/><Relationship Id="rId18" Type="http://schemas.openxmlformats.org/officeDocument/2006/relationships/image" Target="../media/image1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6.jpg"/><Relationship Id="rId4" Type="http://schemas.openxmlformats.org/officeDocument/2006/relationships/image" Target="../media/image1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Онлайн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образование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{944C565C-1DB9-4DBA-9AAA-0C015A99584D}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fmla="val -32765" name="adj1"/>
              <a:gd fmla="val -96401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b="0" lang="ru" sz="5000"/>
            </a:b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fmla="val -20904" name="adj1"/>
              <a:gd fmla="val 84002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>
            <p:ph idx="4294967295" type="subTitle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Люди</a:t>
            </a:r>
            <a:endParaRPr b="1" sz="1500"/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452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62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8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8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>
            <p:ph idx="4294967295" type="subTitle"/>
          </p:nvPr>
        </p:nvSpPr>
        <p:spPr>
          <a:xfrm>
            <a:off x="544250" y="112666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Обучение, исследование</a:t>
            </a:r>
            <a:endParaRPr b="1" sz="1500"/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2320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9495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9683" y="1597219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9683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42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42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44017" y="31128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056846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>
            <p:ph idx="4294967295" type="subTitle"/>
          </p:nvPr>
        </p:nvSpPr>
        <p:spPr>
          <a:xfrm>
            <a:off x="3243750" y="112666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Компьютерные игры</a:t>
            </a:r>
            <a:endParaRPr b="1" sz="1500"/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311302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11302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311302" y="23456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4737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047370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047370" y="23456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311289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83583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047370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783443" y="233388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4783443" y="31128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4783443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>
            <p:ph idx="4294967295" type="subTitle"/>
          </p:nvPr>
        </p:nvSpPr>
        <p:spPr>
          <a:xfrm>
            <a:off x="5848300" y="11309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Технологии</a:t>
            </a:r>
            <a:endParaRPr b="1" sz="1500"/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926889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9268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926889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59268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651520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65152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651520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651520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376158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376158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376158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376158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8084314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80843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80843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8084314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4" name="Google Shape;254;p30"/>
          <p:cNvSpPr txBox="1"/>
          <p:nvPr>
            <p:ph idx="4294967295" type="subTitle"/>
          </p:nvPr>
        </p:nvSpPr>
        <p:spPr>
          <a:xfrm>
            <a:off x="7211550" y="1130969"/>
            <a:ext cx="27240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31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32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31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931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331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331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327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329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>
            <p:ph idx="4294967295" type="subTitle"/>
          </p:nvPr>
        </p:nvSpPr>
        <p:spPr>
          <a:xfrm>
            <a:off x="7211550" y="11309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Коммуникации</a:t>
            </a:r>
            <a:endParaRPr b="1" sz="1500"/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0"/>
          <p:cNvSpPr txBox="1"/>
          <p:nvPr>
            <p:ph idx="4294967295" type="subTitle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Разное</a:t>
            </a:r>
            <a:endParaRPr b="1" sz="1500"/>
          </a:p>
        </p:txBody>
      </p:sp>
      <p:sp>
        <p:nvSpPr>
          <p:cNvPr id="284" name="Google Shape;284;p30"/>
          <p:cNvSpPr txBox="1"/>
          <p:nvPr>
            <p:ph idx="4294967295" type="subTitle"/>
          </p:nvPr>
        </p:nvSpPr>
        <p:spPr>
          <a:xfrm>
            <a:off x="4520400" y="1137569"/>
            <a:ext cx="19743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Флажки/Метки</a:t>
            </a:r>
            <a:endParaRPr b="1" sz="1500"/>
          </a:p>
        </p:txBody>
      </p:sp>
      <p:pic>
        <p:nvPicPr>
          <p:cNvPr id="285" name="Google Shape;285;p30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4631421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0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5173419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5713766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5713766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4631421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6281732" y="1643401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5173419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6281732" y="2185129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4644772" y="2714786"/>
            <a:ext cx="416071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5186769" y="2714786"/>
            <a:ext cx="416071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5727116" y="2714786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6295082" y="2714786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4644771" y="3730164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5143535" y="3716288"/>
            <a:ext cx="443815" cy="4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>
            <a:off x="4644771" y="32236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5727116" y="3223610"/>
            <a:ext cx="416072" cy="41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>
            <a:off x="5186769" y="32236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6295066" y="3223612"/>
            <a:ext cx="416073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6256500" y="3691583"/>
            <a:ext cx="493236" cy="49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9">
            <a:alphaModFix/>
          </a:blip>
          <a:srcRect b="0" l="0" r="0" t="0"/>
          <a:stretch/>
        </p:blipFill>
        <p:spPr>
          <a:xfrm>
            <a:off x="5700013" y="3716288"/>
            <a:ext cx="443815" cy="4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50">
            <a:alphaModFix/>
          </a:blip>
          <a:srcRect b="0" l="0" r="0" t="0"/>
          <a:stretch/>
        </p:blipFill>
        <p:spPr>
          <a:xfrm>
            <a:off x="3553824" y="2356650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7806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fmla="val -21766" name="adj1"/>
              <a:gd fmla="val 82835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/>
          <p:nvPr>
            <p:ph idx="4294967295" type="subTitle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</a:t>
            </a:r>
            <a:r>
              <a:rPr lang="ru" sz="1100"/>
              <a:t>й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325" name="Google Shape;325;p33"/>
          <p:cNvSpPr txBox="1"/>
          <p:nvPr>
            <p:ph idx="4294967295" type="subTitle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1622" l="7748" r="7748" t="7245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Защита проекта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Тема: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Фамилия Имя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Должность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Компания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{944C565C-1DB9-4DBA-9AAA-0C015A99584D}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955225" y="394475"/>
            <a:ext cx="2609700" cy="708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{944C565C-1DB9-4DBA-9AAA-0C015A99584D}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fmla="val -20075" name="adj1"/>
              <a:gd fmla="val 76031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{944C565C-1DB9-4DBA-9AAA-0C015A99584D}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fmla="val -32765" name="adj1"/>
              <a:gd fmla="val -96401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1623" l="0" r="34309" t="18803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552675" y="12643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 или просто удачные кусочки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Схемы (архитектура, БД)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fmla="val -32765" name="adj1"/>
              <a:gd fmla="val -96401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