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599517-84BF-47D1-9D6B-E5795F0B0451}">
  <a:tblStyle styleId="{E6599517-84BF-47D1-9D6B-E5795F0B0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1">
  <p:cSld name="CUSTOM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2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15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22" Type="http://schemas.openxmlformats.org/officeDocument/2006/relationships/image" Target="../media/image27.png"/><Relationship Id="rId21" Type="http://schemas.openxmlformats.org/officeDocument/2006/relationships/image" Target="../media/image30.png"/><Relationship Id="rId24" Type="http://schemas.openxmlformats.org/officeDocument/2006/relationships/image" Target="../media/image32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26" Type="http://schemas.openxmlformats.org/officeDocument/2006/relationships/image" Target="../media/image33.png"/><Relationship Id="rId25" Type="http://schemas.openxmlformats.org/officeDocument/2006/relationships/image" Target="../media/image34.png"/><Relationship Id="rId28" Type="http://schemas.openxmlformats.org/officeDocument/2006/relationships/image" Target="../media/image40.png"/><Relationship Id="rId27" Type="http://schemas.openxmlformats.org/officeDocument/2006/relationships/image" Target="../media/image3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29" Type="http://schemas.openxmlformats.org/officeDocument/2006/relationships/image" Target="../media/image43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Relationship Id="rId30" Type="http://schemas.openxmlformats.org/officeDocument/2006/relationships/image" Target="../media/image42.png"/><Relationship Id="rId11" Type="http://schemas.openxmlformats.org/officeDocument/2006/relationships/image" Target="../media/image16.png"/><Relationship Id="rId10" Type="http://schemas.openxmlformats.org/officeDocument/2006/relationships/image" Target="../media/image21.png"/><Relationship Id="rId13" Type="http://schemas.openxmlformats.org/officeDocument/2006/relationships/image" Target="../media/image22.png"/><Relationship Id="rId12" Type="http://schemas.openxmlformats.org/officeDocument/2006/relationships/image" Target="../media/image20.png"/><Relationship Id="rId15" Type="http://schemas.openxmlformats.org/officeDocument/2006/relationships/image" Target="../media/image23.png"/><Relationship Id="rId14" Type="http://schemas.openxmlformats.org/officeDocument/2006/relationships/image" Target="../media/image18.png"/><Relationship Id="rId17" Type="http://schemas.openxmlformats.org/officeDocument/2006/relationships/image" Target="../media/image24.png"/><Relationship Id="rId16" Type="http://schemas.openxmlformats.org/officeDocument/2006/relationships/image" Target="../media/image28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8.png"/><Relationship Id="rId22" Type="http://schemas.openxmlformats.org/officeDocument/2006/relationships/image" Target="../media/image57.png"/><Relationship Id="rId21" Type="http://schemas.openxmlformats.org/officeDocument/2006/relationships/image" Target="../media/image54.png"/><Relationship Id="rId24" Type="http://schemas.openxmlformats.org/officeDocument/2006/relationships/image" Target="../media/image69.png"/><Relationship Id="rId23" Type="http://schemas.openxmlformats.org/officeDocument/2006/relationships/image" Target="../media/image7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44.png"/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3" Type="http://schemas.openxmlformats.org/officeDocument/2006/relationships/image" Target="../media/image47.png"/><Relationship Id="rId12" Type="http://schemas.openxmlformats.org/officeDocument/2006/relationships/image" Target="../media/image49.png"/><Relationship Id="rId15" Type="http://schemas.openxmlformats.org/officeDocument/2006/relationships/image" Target="../media/image52.png"/><Relationship Id="rId14" Type="http://schemas.openxmlformats.org/officeDocument/2006/relationships/image" Target="../media/image53.png"/><Relationship Id="rId17" Type="http://schemas.openxmlformats.org/officeDocument/2006/relationships/image" Target="../media/image55.png"/><Relationship Id="rId16" Type="http://schemas.openxmlformats.org/officeDocument/2006/relationships/image" Target="../media/image56.png"/><Relationship Id="rId19" Type="http://schemas.openxmlformats.org/officeDocument/2006/relationships/image" Target="../media/image51.png"/><Relationship Id="rId18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5.png"/><Relationship Id="rId22" Type="http://schemas.openxmlformats.org/officeDocument/2006/relationships/image" Target="../media/image80.png"/><Relationship Id="rId21" Type="http://schemas.openxmlformats.org/officeDocument/2006/relationships/image" Target="../media/image78.png"/><Relationship Id="rId24" Type="http://schemas.openxmlformats.org/officeDocument/2006/relationships/image" Target="../media/image82.png"/><Relationship Id="rId23" Type="http://schemas.openxmlformats.org/officeDocument/2006/relationships/image" Target="../media/image8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9.png"/><Relationship Id="rId4" Type="http://schemas.openxmlformats.org/officeDocument/2006/relationships/image" Target="../media/image63.png"/><Relationship Id="rId9" Type="http://schemas.openxmlformats.org/officeDocument/2006/relationships/image" Target="../media/image65.png"/><Relationship Id="rId26" Type="http://schemas.openxmlformats.org/officeDocument/2006/relationships/image" Target="../media/image83.png"/><Relationship Id="rId25" Type="http://schemas.openxmlformats.org/officeDocument/2006/relationships/image" Target="../media/image85.png"/><Relationship Id="rId28" Type="http://schemas.openxmlformats.org/officeDocument/2006/relationships/image" Target="../media/image86.png"/><Relationship Id="rId27" Type="http://schemas.openxmlformats.org/officeDocument/2006/relationships/image" Target="../media/image84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Relationship Id="rId29" Type="http://schemas.openxmlformats.org/officeDocument/2006/relationships/image" Target="../media/image90.png"/><Relationship Id="rId7" Type="http://schemas.openxmlformats.org/officeDocument/2006/relationships/image" Target="../media/image66.png"/><Relationship Id="rId8" Type="http://schemas.openxmlformats.org/officeDocument/2006/relationships/image" Target="../media/image60.png"/><Relationship Id="rId30" Type="http://schemas.openxmlformats.org/officeDocument/2006/relationships/image" Target="../media/image88.png"/><Relationship Id="rId11" Type="http://schemas.openxmlformats.org/officeDocument/2006/relationships/image" Target="../media/image64.png"/><Relationship Id="rId10" Type="http://schemas.openxmlformats.org/officeDocument/2006/relationships/image" Target="../media/image62.png"/><Relationship Id="rId13" Type="http://schemas.openxmlformats.org/officeDocument/2006/relationships/image" Target="../media/image72.png"/><Relationship Id="rId12" Type="http://schemas.openxmlformats.org/officeDocument/2006/relationships/image" Target="../media/image67.png"/><Relationship Id="rId15" Type="http://schemas.openxmlformats.org/officeDocument/2006/relationships/image" Target="../media/image74.png"/><Relationship Id="rId14" Type="http://schemas.openxmlformats.org/officeDocument/2006/relationships/image" Target="../media/image70.png"/><Relationship Id="rId17" Type="http://schemas.openxmlformats.org/officeDocument/2006/relationships/image" Target="../media/image76.png"/><Relationship Id="rId16" Type="http://schemas.openxmlformats.org/officeDocument/2006/relationships/image" Target="../media/image73.png"/><Relationship Id="rId19" Type="http://schemas.openxmlformats.org/officeDocument/2006/relationships/image" Target="../media/image79.png"/><Relationship Id="rId18" Type="http://schemas.openxmlformats.org/officeDocument/2006/relationships/image" Target="../media/image77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3.png"/><Relationship Id="rId22" Type="http://schemas.openxmlformats.org/officeDocument/2006/relationships/image" Target="../media/image108.png"/><Relationship Id="rId21" Type="http://schemas.openxmlformats.org/officeDocument/2006/relationships/image" Target="../media/image109.png"/><Relationship Id="rId24" Type="http://schemas.openxmlformats.org/officeDocument/2006/relationships/image" Target="../media/image107.png"/><Relationship Id="rId23" Type="http://schemas.openxmlformats.org/officeDocument/2006/relationships/image" Target="../media/image110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26" Type="http://schemas.openxmlformats.org/officeDocument/2006/relationships/image" Target="../media/image113.png"/><Relationship Id="rId25" Type="http://schemas.openxmlformats.org/officeDocument/2006/relationships/image" Target="../media/image111.png"/><Relationship Id="rId28" Type="http://schemas.openxmlformats.org/officeDocument/2006/relationships/image" Target="../media/image112.png"/><Relationship Id="rId27" Type="http://schemas.openxmlformats.org/officeDocument/2006/relationships/image" Target="../media/image114.png"/><Relationship Id="rId5" Type="http://schemas.openxmlformats.org/officeDocument/2006/relationships/image" Target="../media/image89.png"/><Relationship Id="rId6" Type="http://schemas.openxmlformats.org/officeDocument/2006/relationships/image" Target="../media/image95.png"/><Relationship Id="rId29" Type="http://schemas.openxmlformats.org/officeDocument/2006/relationships/image" Target="../media/image122.png"/><Relationship Id="rId7" Type="http://schemas.openxmlformats.org/officeDocument/2006/relationships/image" Target="../media/image91.png"/><Relationship Id="rId8" Type="http://schemas.openxmlformats.org/officeDocument/2006/relationships/image" Target="../media/image96.png"/><Relationship Id="rId30" Type="http://schemas.openxmlformats.org/officeDocument/2006/relationships/image" Target="../media/image117.png"/><Relationship Id="rId11" Type="http://schemas.openxmlformats.org/officeDocument/2006/relationships/image" Target="../media/image93.png"/><Relationship Id="rId10" Type="http://schemas.openxmlformats.org/officeDocument/2006/relationships/image" Target="../media/image94.png"/><Relationship Id="rId13" Type="http://schemas.openxmlformats.org/officeDocument/2006/relationships/image" Target="../media/image98.png"/><Relationship Id="rId12" Type="http://schemas.openxmlformats.org/officeDocument/2006/relationships/image" Target="../media/image102.png"/><Relationship Id="rId15" Type="http://schemas.openxmlformats.org/officeDocument/2006/relationships/image" Target="../media/image99.png"/><Relationship Id="rId14" Type="http://schemas.openxmlformats.org/officeDocument/2006/relationships/image" Target="../media/image100.png"/><Relationship Id="rId17" Type="http://schemas.openxmlformats.org/officeDocument/2006/relationships/image" Target="../media/image101.png"/><Relationship Id="rId16" Type="http://schemas.openxmlformats.org/officeDocument/2006/relationships/image" Target="../media/image105.png"/><Relationship Id="rId19" Type="http://schemas.openxmlformats.org/officeDocument/2006/relationships/image" Target="../media/image106.png"/><Relationship Id="rId18" Type="http://schemas.openxmlformats.org/officeDocument/2006/relationships/image" Target="../media/image104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2.png"/><Relationship Id="rId22" Type="http://schemas.openxmlformats.org/officeDocument/2006/relationships/image" Target="../media/image136.png"/><Relationship Id="rId21" Type="http://schemas.openxmlformats.org/officeDocument/2006/relationships/image" Target="../media/image133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5.png"/><Relationship Id="rId4" Type="http://schemas.openxmlformats.org/officeDocument/2006/relationships/image" Target="../media/image118.png"/><Relationship Id="rId9" Type="http://schemas.openxmlformats.org/officeDocument/2006/relationships/image" Target="../media/image120.png"/><Relationship Id="rId5" Type="http://schemas.openxmlformats.org/officeDocument/2006/relationships/image" Target="../media/image119.png"/><Relationship Id="rId6" Type="http://schemas.openxmlformats.org/officeDocument/2006/relationships/image" Target="../media/image116.png"/><Relationship Id="rId7" Type="http://schemas.openxmlformats.org/officeDocument/2006/relationships/image" Target="../media/image123.png"/><Relationship Id="rId8" Type="http://schemas.openxmlformats.org/officeDocument/2006/relationships/image" Target="../media/image121.png"/><Relationship Id="rId11" Type="http://schemas.openxmlformats.org/officeDocument/2006/relationships/image" Target="../media/image130.png"/><Relationship Id="rId10" Type="http://schemas.openxmlformats.org/officeDocument/2006/relationships/image" Target="../media/image125.png"/><Relationship Id="rId13" Type="http://schemas.openxmlformats.org/officeDocument/2006/relationships/image" Target="../media/image129.png"/><Relationship Id="rId12" Type="http://schemas.openxmlformats.org/officeDocument/2006/relationships/image" Target="../media/image124.png"/><Relationship Id="rId15" Type="http://schemas.openxmlformats.org/officeDocument/2006/relationships/image" Target="../media/image127.png"/><Relationship Id="rId14" Type="http://schemas.openxmlformats.org/officeDocument/2006/relationships/image" Target="../media/image131.png"/><Relationship Id="rId17" Type="http://schemas.openxmlformats.org/officeDocument/2006/relationships/image" Target="../media/image137.png"/><Relationship Id="rId16" Type="http://schemas.openxmlformats.org/officeDocument/2006/relationships/image" Target="../media/image126.png"/><Relationship Id="rId19" Type="http://schemas.openxmlformats.org/officeDocument/2006/relationships/image" Target="../media/image134.png"/><Relationship Id="rId18" Type="http://schemas.openxmlformats.org/officeDocument/2006/relationships/image" Target="../media/image1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{E6599517-84BF-47D1-9D6B-E5795F0B0451}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>
            <p:ph idx="4294967295" type="subTitle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idx="4294967295" type="subTitle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/>
          <p:nvPr>
            <p:ph idx="4294967295" type="subTitle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>
            <p:ph idx="4294967295" type="subTitle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/>
          <p:nvPr>
            <p:ph idx="4294967295" type="subTitle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/>
          <p:nvPr>
            <p:ph idx="4294967295" type="subTitle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31549" l="1950" r="1960" t="5251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{E6599517-84BF-47D1-9D6B-E5795F0B0451}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{E6599517-84BF-47D1-9D6B-E5795F0B0451}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{E6599517-84BF-47D1-9D6B-E5795F0B0451}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