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802ECB-9BDF-477D-8C4E-8E400E51D550}">
  <a:tblStyle styleId="{40802ECB-9BDF-477D-8C4E-8E400E51D5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83eacd73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83eacd7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083eacd73_0_2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083eacd7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83eacd73_0_2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83eacd7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083eacd73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083eacd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083eacd73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083eacd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32.png"/><Relationship Id="rId21" Type="http://schemas.openxmlformats.org/officeDocument/2006/relationships/image" Target="../media/image29.png"/><Relationship Id="rId24" Type="http://schemas.openxmlformats.org/officeDocument/2006/relationships/image" Target="../media/image34.png"/><Relationship Id="rId23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26" Type="http://schemas.openxmlformats.org/officeDocument/2006/relationships/image" Target="../media/image31.png"/><Relationship Id="rId25" Type="http://schemas.openxmlformats.org/officeDocument/2006/relationships/image" Target="../media/image30.png"/><Relationship Id="rId28" Type="http://schemas.openxmlformats.org/officeDocument/2006/relationships/image" Target="../media/image37.png"/><Relationship Id="rId27" Type="http://schemas.openxmlformats.org/officeDocument/2006/relationships/image" Target="../media/image3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29" Type="http://schemas.openxmlformats.org/officeDocument/2006/relationships/image" Target="../media/image39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Relationship Id="rId30" Type="http://schemas.openxmlformats.org/officeDocument/2006/relationships/image" Target="../media/image36.png"/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3" Type="http://schemas.openxmlformats.org/officeDocument/2006/relationships/image" Target="../media/image22.png"/><Relationship Id="rId12" Type="http://schemas.openxmlformats.org/officeDocument/2006/relationships/image" Target="../media/image20.png"/><Relationship Id="rId15" Type="http://schemas.openxmlformats.org/officeDocument/2006/relationships/image" Target="../media/image23.png"/><Relationship Id="rId14" Type="http://schemas.openxmlformats.org/officeDocument/2006/relationships/image" Target="../media/image19.png"/><Relationship Id="rId17" Type="http://schemas.openxmlformats.org/officeDocument/2006/relationships/image" Target="../media/image24.png"/><Relationship Id="rId16" Type="http://schemas.openxmlformats.org/officeDocument/2006/relationships/image" Target="../media/image25.png"/><Relationship Id="rId19" Type="http://schemas.openxmlformats.org/officeDocument/2006/relationships/image" Target="../media/image26.png"/><Relationship Id="rId1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22" Type="http://schemas.openxmlformats.org/officeDocument/2006/relationships/image" Target="../media/image55.png"/><Relationship Id="rId21" Type="http://schemas.openxmlformats.org/officeDocument/2006/relationships/image" Target="../media/image59.png"/><Relationship Id="rId24" Type="http://schemas.openxmlformats.org/officeDocument/2006/relationships/image" Target="../media/image60.png"/><Relationship Id="rId23" Type="http://schemas.openxmlformats.org/officeDocument/2006/relationships/image" Target="../media/image5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Relationship Id="rId26" Type="http://schemas.openxmlformats.org/officeDocument/2006/relationships/image" Target="../media/image62.png"/><Relationship Id="rId25" Type="http://schemas.openxmlformats.org/officeDocument/2006/relationships/image" Target="../media/image65.png"/><Relationship Id="rId28" Type="http://schemas.openxmlformats.org/officeDocument/2006/relationships/image" Target="../media/image64.png"/><Relationship Id="rId27" Type="http://schemas.openxmlformats.org/officeDocument/2006/relationships/image" Target="../media/image61.png"/><Relationship Id="rId5" Type="http://schemas.openxmlformats.org/officeDocument/2006/relationships/image" Target="../media/image43.png"/><Relationship Id="rId6" Type="http://schemas.openxmlformats.org/officeDocument/2006/relationships/image" Target="../media/image40.png"/><Relationship Id="rId29" Type="http://schemas.openxmlformats.org/officeDocument/2006/relationships/image" Target="../media/image70.png"/><Relationship Id="rId7" Type="http://schemas.openxmlformats.org/officeDocument/2006/relationships/image" Target="../media/image45.png"/><Relationship Id="rId8" Type="http://schemas.openxmlformats.org/officeDocument/2006/relationships/image" Target="../media/image42.png"/><Relationship Id="rId30" Type="http://schemas.openxmlformats.org/officeDocument/2006/relationships/image" Target="../media/image68.png"/><Relationship Id="rId11" Type="http://schemas.openxmlformats.org/officeDocument/2006/relationships/image" Target="../media/image47.png"/><Relationship Id="rId10" Type="http://schemas.openxmlformats.org/officeDocument/2006/relationships/image" Target="../media/image48.png"/><Relationship Id="rId13" Type="http://schemas.openxmlformats.org/officeDocument/2006/relationships/image" Target="../media/image49.png"/><Relationship Id="rId12" Type="http://schemas.openxmlformats.org/officeDocument/2006/relationships/image" Target="../media/image46.png"/><Relationship Id="rId15" Type="http://schemas.openxmlformats.org/officeDocument/2006/relationships/image" Target="../media/image51.png"/><Relationship Id="rId14" Type="http://schemas.openxmlformats.org/officeDocument/2006/relationships/image" Target="../media/image50.png"/><Relationship Id="rId17" Type="http://schemas.openxmlformats.org/officeDocument/2006/relationships/image" Target="../media/image53.png"/><Relationship Id="rId16" Type="http://schemas.openxmlformats.org/officeDocument/2006/relationships/image" Target="../media/image54.png"/><Relationship Id="rId19" Type="http://schemas.openxmlformats.org/officeDocument/2006/relationships/image" Target="../media/image58.png"/><Relationship Id="rId18" Type="http://schemas.openxmlformats.org/officeDocument/2006/relationships/image" Target="../media/image57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22" Type="http://schemas.openxmlformats.org/officeDocument/2006/relationships/image" Target="../media/image86.png"/><Relationship Id="rId21" Type="http://schemas.openxmlformats.org/officeDocument/2006/relationships/image" Target="../media/image82.png"/><Relationship Id="rId24" Type="http://schemas.openxmlformats.org/officeDocument/2006/relationships/image" Target="../media/image87.png"/><Relationship Id="rId23" Type="http://schemas.openxmlformats.org/officeDocument/2006/relationships/image" Target="../media/image88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5" Type="http://schemas.openxmlformats.org/officeDocument/2006/relationships/image" Target="../media/image66.png"/><Relationship Id="rId6" Type="http://schemas.openxmlformats.org/officeDocument/2006/relationships/image" Target="../media/image75.png"/><Relationship Id="rId7" Type="http://schemas.openxmlformats.org/officeDocument/2006/relationships/image" Target="../media/image73.png"/><Relationship Id="rId8" Type="http://schemas.openxmlformats.org/officeDocument/2006/relationships/image" Target="../media/image69.png"/><Relationship Id="rId11" Type="http://schemas.openxmlformats.org/officeDocument/2006/relationships/image" Target="../media/image72.png"/><Relationship Id="rId10" Type="http://schemas.openxmlformats.org/officeDocument/2006/relationships/image" Target="../media/image77.png"/><Relationship Id="rId13" Type="http://schemas.openxmlformats.org/officeDocument/2006/relationships/image" Target="../media/image76.png"/><Relationship Id="rId12" Type="http://schemas.openxmlformats.org/officeDocument/2006/relationships/image" Target="../media/image74.png"/><Relationship Id="rId15" Type="http://schemas.openxmlformats.org/officeDocument/2006/relationships/image" Target="../media/image80.png"/><Relationship Id="rId14" Type="http://schemas.openxmlformats.org/officeDocument/2006/relationships/image" Target="../media/image78.png"/><Relationship Id="rId17" Type="http://schemas.openxmlformats.org/officeDocument/2006/relationships/image" Target="../media/image81.png"/><Relationship Id="rId16" Type="http://schemas.openxmlformats.org/officeDocument/2006/relationships/image" Target="../media/image79.png"/><Relationship Id="rId19" Type="http://schemas.openxmlformats.org/officeDocument/2006/relationships/image" Target="../media/image83.png"/><Relationship Id="rId18" Type="http://schemas.openxmlformats.org/officeDocument/2006/relationships/image" Target="../media/image85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0.png"/><Relationship Id="rId22" Type="http://schemas.openxmlformats.org/officeDocument/2006/relationships/image" Target="../media/image108.png"/><Relationship Id="rId21" Type="http://schemas.openxmlformats.org/officeDocument/2006/relationships/image" Target="../media/image111.png"/><Relationship Id="rId24" Type="http://schemas.openxmlformats.org/officeDocument/2006/relationships/image" Target="../media/image113.png"/><Relationship Id="rId23" Type="http://schemas.openxmlformats.org/officeDocument/2006/relationships/image" Target="../media/image107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9.png"/><Relationship Id="rId26" Type="http://schemas.openxmlformats.org/officeDocument/2006/relationships/image" Target="../media/image109.png"/><Relationship Id="rId25" Type="http://schemas.openxmlformats.org/officeDocument/2006/relationships/image" Target="../media/image106.png"/><Relationship Id="rId28" Type="http://schemas.openxmlformats.org/officeDocument/2006/relationships/image" Target="../media/image112.png"/><Relationship Id="rId27" Type="http://schemas.openxmlformats.org/officeDocument/2006/relationships/image" Target="../media/image120.png"/><Relationship Id="rId5" Type="http://schemas.openxmlformats.org/officeDocument/2006/relationships/image" Target="../media/image90.png"/><Relationship Id="rId6" Type="http://schemas.openxmlformats.org/officeDocument/2006/relationships/image" Target="../media/image92.png"/><Relationship Id="rId29" Type="http://schemas.openxmlformats.org/officeDocument/2006/relationships/image" Target="../media/image116.png"/><Relationship Id="rId7" Type="http://schemas.openxmlformats.org/officeDocument/2006/relationships/image" Target="../media/image98.png"/><Relationship Id="rId8" Type="http://schemas.openxmlformats.org/officeDocument/2006/relationships/image" Target="../media/image93.png"/><Relationship Id="rId30" Type="http://schemas.openxmlformats.org/officeDocument/2006/relationships/image" Target="../media/image115.png"/><Relationship Id="rId11" Type="http://schemas.openxmlformats.org/officeDocument/2006/relationships/image" Target="../media/image94.png"/><Relationship Id="rId10" Type="http://schemas.openxmlformats.org/officeDocument/2006/relationships/image" Target="../media/image95.png"/><Relationship Id="rId13" Type="http://schemas.openxmlformats.org/officeDocument/2006/relationships/image" Target="../media/image97.png"/><Relationship Id="rId12" Type="http://schemas.openxmlformats.org/officeDocument/2006/relationships/image" Target="../media/image96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7" Type="http://schemas.openxmlformats.org/officeDocument/2006/relationships/image" Target="../media/image103.png"/><Relationship Id="rId16" Type="http://schemas.openxmlformats.org/officeDocument/2006/relationships/image" Target="../media/image104.png"/><Relationship Id="rId19" Type="http://schemas.openxmlformats.org/officeDocument/2006/relationships/image" Target="../media/image105.png"/><Relationship Id="rId18" Type="http://schemas.openxmlformats.org/officeDocument/2006/relationships/image" Target="../media/image102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4.png"/><Relationship Id="rId22" Type="http://schemas.openxmlformats.org/officeDocument/2006/relationships/image" Target="../media/image136.png"/><Relationship Id="rId21" Type="http://schemas.openxmlformats.org/officeDocument/2006/relationships/image" Target="../media/image13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4.png"/><Relationship Id="rId4" Type="http://schemas.openxmlformats.org/officeDocument/2006/relationships/image" Target="../media/image118.png"/><Relationship Id="rId9" Type="http://schemas.openxmlformats.org/officeDocument/2006/relationships/image" Target="../media/image117.png"/><Relationship Id="rId5" Type="http://schemas.openxmlformats.org/officeDocument/2006/relationships/image" Target="../media/image121.png"/><Relationship Id="rId6" Type="http://schemas.openxmlformats.org/officeDocument/2006/relationships/image" Target="../media/image123.png"/><Relationship Id="rId7" Type="http://schemas.openxmlformats.org/officeDocument/2006/relationships/image" Target="../media/image122.png"/><Relationship Id="rId8" Type="http://schemas.openxmlformats.org/officeDocument/2006/relationships/image" Target="../media/image119.png"/><Relationship Id="rId11" Type="http://schemas.openxmlformats.org/officeDocument/2006/relationships/image" Target="../media/image127.png"/><Relationship Id="rId10" Type="http://schemas.openxmlformats.org/officeDocument/2006/relationships/image" Target="../media/image124.png"/><Relationship Id="rId13" Type="http://schemas.openxmlformats.org/officeDocument/2006/relationships/image" Target="../media/image125.png"/><Relationship Id="rId12" Type="http://schemas.openxmlformats.org/officeDocument/2006/relationships/image" Target="../media/image126.png"/><Relationship Id="rId15" Type="http://schemas.openxmlformats.org/officeDocument/2006/relationships/image" Target="../media/image132.png"/><Relationship Id="rId14" Type="http://schemas.openxmlformats.org/officeDocument/2006/relationships/image" Target="../media/image131.png"/><Relationship Id="rId17" Type="http://schemas.openxmlformats.org/officeDocument/2006/relationships/image" Target="../media/image130.png"/><Relationship Id="rId16" Type="http://schemas.openxmlformats.org/officeDocument/2006/relationships/image" Target="../media/image129.png"/><Relationship Id="rId19" Type="http://schemas.openxmlformats.org/officeDocument/2006/relationships/image" Target="../media/image133.png"/><Relationship Id="rId18" Type="http://schemas.openxmlformats.org/officeDocument/2006/relationships/image" Target="../media/image1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{40802ECB-9BDF-477D-8C4E-8E400E51D550}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908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36536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636525" y="5161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5112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501738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7092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4407075" y="156567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920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52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27" y="516139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566025" y="156567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1552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3527" y="2125299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1552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4670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06645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84670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51552" y="51613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565052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84677" y="51613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517809" y="3135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517811" y="41572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517789" y="51735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44450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63139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57577" y="4149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633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57577" y="312107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463325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95133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92545" y="41366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4953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9254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27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27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27530" y="41506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527146" y="5161363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538363" y="423000"/>
            <a:ext cx="85206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127" y="392342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564" y="39184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5039" y="39256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08" y="3896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3408" y="48801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4845" y="48938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70" y="48839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9120" y="489829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>
            <p:ph idx="4294967295" type="subTitle"/>
          </p:nvPr>
        </p:nvSpPr>
        <p:spPr>
          <a:xfrm>
            <a:off x="553488" y="14750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28" name="Google Shape;328;p45"/>
          <p:cNvSpPr txBox="1"/>
          <p:nvPr>
            <p:ph idx="4294967295" type="subTitle"/>
          </p:nvPr>
        </p:nvSpPr>
        <p:spPr>
          <a:xfrm>
            <a:off x="3352850" y="1415450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3527" y="38916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527" y="202287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3527" y="29572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346" y="48835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25859" y="2022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25846" y="29343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25840" y="3891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25842" y="4883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84846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60584" y="19862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460318" y="2009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09135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11534" y="20092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360584" y="29685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384848" y="29570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409121" y="2953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433407" y="29663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502542" y="29471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498659" y="3885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02550" y="48751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544450" y="1502225"/>
            <a:ext cx="1974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2" name="Google Shape;382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Фамилия Имя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Компания</a:t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8666" l="20174" r="20174" t="3080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{40802ECB-9BDF-477D-8C4E-8E400E51D550}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{40802ECB-9BDF-477D-8C4E-8E400E51D550}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{40802ECB-9BDF-477D-8C4E-8E400E51D550}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6"/>
          <p:cNvSpPr/>
          <p:nvPr/>
        </p:nvSpPr>
        <p:spPr>
          <a:xfrm>
            <a:off x="4882950" y="4571200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/>
          <p:nvPr/>
        </p:nvSpPr>
        <p:spPr>
          <a:xfrm>
            <a:off x="4729325" y="4590775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