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96099-B368-4E2C-A08E-DBFE7EFD5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Gruppe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69871-EAAF-45E5-9CFF-2E8AA3DCE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Zwischenstand 1</a:t>
            </a:r>
          </a:p>
        </p:txBody>
      </p:sp>
    </p:spTree>
    <p:extLst>
      <p:ext uri="{BB962C8B-B14F-4D97-AF65-F5344CB8AC3E}">
        <p14:creationId xmlns:p14="http://schemas.microsoft.com/office/powerpoint/2010/main" val="331532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ndAc>
          <p:stSnd>
            <p:snd r:embed="rId2" name="drumroll.wav"/>
          </p:stSnd>
        </p:sndAc>
      </p:transition>
    </mc:Choice>
    <mc:Fallback>
      <p:transition spd="slow">
        <p:sndAc>
          <p:stSnd>
            <p:snd r:embed="rId2" name="drumroll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745F9-8C4C-42C6-A811-2B50DEA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War gut??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264A3-DDDD-4F4F-BD8E-AB12F0E0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 erreicht!!!</a:t>
            </a:r>
          </a:p>
          <a:p>
            <a:r>
              <a:rPr lang="de-DE" dirty="0"/>
              <a:t>Gutes </a:t>
            </a:r>
            <a:r>
              <a:rPr lang="de-DE" dirty="0" err="1"/>
              <a:t>Timemanagement</a:t>
            </a:r>
            <a:endParaRPr lang="de-DE" dirty="0"/>
          </a:p>
          <a:p>
            <a:r>
              <a:rPr lang="de-DE" dirty="0"/>
              <a:t>Gute Aufgabenverteilung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089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F78BC-9923-4A56-B316-E1A3E034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uns verlangsamt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6C748-7887-4AEB-9BD7-2C2E4AD8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Softwareumgebung war nicht ideal</a:t>
            </a:r>
          </a:p>
          <a:p>
            <a:r>
              <a:rPr lang="de-DE" dirty="0"/>
              <a:t>Zu wenig Vorerfahrung in ASCET 7</a:t>
            </a:r>
          </a:p>
          <a:p>
            <a:r>
              <a:rPr lang="de-DE" dirty="0"/>
              <a:t>Zu wenig Kommunikation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70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B1C2F-7F26-4A4B-B45F-9A045CE1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sonst können wir besser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9E42B-D24A-40C1-8900-E010E80B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Kreative Ausgleichsmöglichkeiten (Kicker)</a:t>
            </a:r>
          </a:p>
          <a:p>
            <a:r>
              <a:rPr lang="de-DE" dirty="0"/>
              <a:t>Kommunikation</a:t>
            </a:r>
          </a:p>
          <a:p>
            <a:r>
              <a:rPr lang="de-DE" dirty="0"/>
              <a:t>Frauenquote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809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F84F8-85CC-499E-B388-52C26053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105AF-17A5-4F11-8E87-959AF776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406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49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Kondensstreifen</vt:lpstr>
      <vt:lpstr>Gruppe 2</vt:lpstr>
      <vt:lpstr>Was War gut??</vt:lpstr>
      <vt:lpstr>Was hat uns verlangsamt</vt:lpstr>
      <vt:lpstr>Wie sonst können wir besser werden?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2</dc:title>
  <dc:creator>Louis Inchingolo</dc:creator>
  <cp:lastModifiedBy>Louis Inchingolo</cp:lastModifiedBy>
  <cp:revision>2</cp:revision>
  <dcterms:created xsi:type="dcterms:W3CDTF">2019-02-19T15:22:48Z</dcterms:created>
  <dcterms:modified xsi:type="dcterms:W3CDTF">2019-02-19T15:44:07Z</dcterms:modified>
</cp:coreProperties>
</file>