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292" r:id="rId13"/>
    <p:sldId id="299" r:id="rId14"/>
    <p:sldId id="294" r:id="rId15"/>
    <p:sldId id="282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28.01.2021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157191"/>
            <a:ext cx="5043487" cy="936105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  <a:p>
            <a:r>
              <a:rPr lang="cs-CZ" dirty="0"/>
              <a:t>Konzultant SeaComp: Ing. Daniel Chalupa</a:t>
            </a:r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28. leden 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Nalezení optimálního rozložení produktů ve skladu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čtyř evolučních algoritmů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Genetické algoritmy (GA)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Diferenční evoluce (DE)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Algoritmus umělých včelstev (ABC)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Optimalizace rojem částic (PSO)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Redefinice výše zmíněných pro diskrétní prostor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cs-CZ" sz="1800" dirty="0"/>
              <a:t>Problém obchodního cestujícího (TSP)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C025F7-6E32-4A71-AFFD-9EAE59E0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Výsledky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2578233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Produkt</a:t>
            </a:r>
            <a:r>
              <a:rPr lang="cs-CZ" sz="1400" dirty="0"/>
              <a:t>ů</a:t>
            </a:r>
            <a:r>
              <a:rPr lang="en-US" sz="1400" dirty="0"/>
              <a:t> = 150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Úložných prostor </a:t>
            </a:r>
            <a:r>
              <a:rPr lang="en-US" sz="1400" dirty="0"/>
              <a:t>=</a:t>
            </a:r>
            <a:r>
              <a:rPr lang="cs-CZ" sz="1400" dirty="0"/>
              <a:t> 200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V(150,200)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2.593067e+310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3F3A839-B19E-4C3D-BA2C-D8918FBD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95810"/>
            <a:ext cx="6034617" cy="4525963"/>
          </a:xfrm>
          <a:prstGeom prst="rect">
            <a:avLst/>
          </a:pr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7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D1C-6C6C-4D52-A673-B0BB7B3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Experimenty</a:t>
            </a: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CC198F4-C106-4954-AFBB-2EA9BFCD4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33" y="1404256"/>
            <a:ext cx="2926086" cy="219456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AEDE647-BFFA-4156-8D3F-035DD699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" y="1409976"/>
            <a:ext cx="2926087" cy="219456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BCC6B44-4FC6-4EB8-B76E-2A86BEBCC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9" y="1404257"/>
            <a:ext cx="2926086" cy="219456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C955874-418F-4666-B5F8-533C7713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" y="3789040"/>
            <a:ext cx="2926086" cy="2194565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60A9458-1B3B-4FB9-A55C-CC3BD289E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33" y="3788295"/>
            <a:ext cx="2926087" cy="2194565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380C17B-06FD-4D93-973B-7EC86B832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8" y="3788295"/>
            <a:ext cx="2926087" cy="2194565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295802-DE30-45B3-9C83-EDEA2969AE0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74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Velmi dobré výsledky optimalizace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/>
              <a:t>Nez</a:t>
            </a:r>
            <a:r>
              <a:rPr lang="cs-CZ" sz="2000" b="1" dirty="0"/>
              <a:t>ávislost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Další experimentování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Formalní důkaz SLAP – T</a:t>
            </a:r>
            <a:r>
              <a:rPr lang="en-US" sz="2000" dirty="0"/>
              <a:t>SP</a:t>
            </a:r>
            <a:endParaRPr lang="cs-CZ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Optimalizace layoutu skladu – CGP (Cartesian Genetic Programming)</a:t>
            </a:r>
            <a:endParaRPr lang="en-US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Další přístupy - </a:t>
            </a:r>
            <a:r>
              <a:rPr lang="en-US" sz="2000" dirty="0" err="1"/>
              <a:t>Neuronov</a:t>
            </a:r>
            <a:r>
              <a:rPr lang="cs-CZ" sz="2000" dirty="0"/>
              <a:t>é sítě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9/9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92C82-278D-4F9A-9A42-8C567A10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/>
          </a:p>
          <a:p>
            <a:r>
              <a:rPr lang="cs-CZ" sz="2000" b="1" dirty="0"/>
              <a:t>Konfigurátor</a:t>
            </a:r>
            <a:endParaRPr lang="cs-CZ" sz="2000" dirty="0"/>
          </a:p>
          <a:p>
            <a:r>
              <a:rPr lang="cs-CZ" sz="2000" b="1" dirty="0"/>
              <a:t>Generátor</a:t>
            </a:r>
            <a:endParaRPr lang="cs-CZ" sz="2000" dirty="0"/>
          </a:p>
          <a:p>
            <a:r>
              <a:rPr lang="cs-CZ" sz="2000" b="1" dirty="0"/>
              <a:t>Simulátor</a:t>
            </a:r>
          </a:p>
          <a:p>
            <a:r>
              <a:rPr lang="cs-CZ" sz="2000" b="1" dirty="0"/>
              <a:t>Optimalizátor</a:t>
            </a:r>
            <a:endParaRPr lang="cs-CZ" sz="2000" dirty="0"/>
          </a:p>
          <a:p>
            <a:r>
              <a:rPr lang="cs-CZ" sz="2000" dirty="0"/>
              <a:t>Implementováno v C++ / Qt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63FCC-0BF5-4EB1-B2E4-275D71A8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146"/>
            <a:ext cx="9144000" cy="48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/>
              <a:t>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 syntetických 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Vygenerov</a:t>
            </a:r>
            <a:r>
              <a:rPr lang="cs-CZ" sz="2000" dirty="0"/>
              <a:t>ání</a:t>
            </a:r>
            <a:r>
              <a:rPr lang="en-US" sz="2000" dirty="0"/>
              <a:t> </a:t>
            </a:r>
            <a:r>
              <a:rPr lang="cs-CZ" sz="2000" dirty="0"/>
              <a:t>objednávek (vstup evolučního  algoritmu)</a:t>
            </a:r>
            <a:endParaRPr lang="cs-CZ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Trénovací – reprezentuje historická data společnosti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Testovací – reprezentuje </a:t>
            </a:r>
            <a:r>
              <a:rPr lang="en-US" sz="1800" dirty="0"/>
              <a:t>“</a:t>
            </a:r>
            <a:r>
              <a:rPr lang="cs-CZ" sz="1800" dirty="0"/>
              <a:t>budoucí</a:t>
            </a:r>
            <a:r>
              <a:rPr lang="en-US" sz="1800" dirty="0"/>
              <a:t>”</a:t>
            </a:r>
            <a:r>
              <a:rPr lang="cs-CZ" sz="1800" dirty="0"/>
              <a:t> data společnosti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CF7213-4E57-4F3D-8336-427AA764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1268760"/>
            <a:ext cx="9144000" cy="484822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Odsimulování průchodu objednávek skladem (aproximace objektivní funkce evolučního algoritmu)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Diskrétní události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Důraz na realističnost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E3B0F-463F-4CA7-AD14-23D6523F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12"/>
            <a:ext cx="9144000" cy="48387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263</Words>
  <Application>Microsoft Office PowerPoint</Application>
  <PresentationFormat>On-screen Show (4:3)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(Body)</vt:lpstr>
      <vt:lpstr>Arial Black</vt:lpstr>
      <vt:lpstr>Calibri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Konfigurátor</vt:lpstr>
      <vt:lpstr>Konfigurátor</vt:lpstr>
      <vt:lpstr>Generátor</vt:lpstr>
      <vt:lpstr>Generátor</vt:lpstr>
      <vt:lpstr>Simulátor</vt:lpstr>
      <vt:lpstr>Simulátor</vt:lpstr>
      <vt:lpstr>Optimalizátor</vt:lpstr>
      <vt:lpstr>Optimalizátor</vt:lpstr>
      <vt:lpstr>Výsledky</vt:lpstr>
      <vt:lpstr>Experimenty</vt:lpstr>
      <vt:lpstr>Shrnutí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71</cp:revision>
  <dcterms:created xsi:type="dcterms:W3CDTF">2020-12-18T10:52:02Z</dcterms:created>
  <dcterms:modified xsi:type="dcterms:W3CDTF">2021-01-28T08:42:14Z</dcterms:modified>
</cp:coreProperties>
</file>