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300" r:id="rId13"/>
    <p:sldId id="301" r:id="rId14"/>
    <p:sldId id="302" r:id="rId15"/>
    <p:sldId id="292" r:id="rId16"/>
    <p:sldId id="299" r:id="rId17"/>
    <p:sldId id="294" r:id="rId18"/>
    <p:sldId id="282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157191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en-US" dirty="0"/>
              <a:t>1</a:t>
            </a:r>
            <a:r>
              <a:rPr lang="cs-CZ" dirty="0"/>
              <a:t>. </a:t>
            </a:r>
            <a:r>
              <a:rPr lang="en-US" dirty="0"/>
              <a:t>06. </a:t>
            </a:r>
            <a:r>
              <a:rPr lang="cs-CZ" dirty="0"/>
              <a:t>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sz="3200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sz="3200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417639"/>
            <a:ext cx="8218487" cy="4891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Optimalizace rozložení produktů pro zvýšení propustnosti skladu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Implementace čtyř evolučních algoritmů</a:t>
            </a:r>
          </a:p>
          <a:p>
            <a:pPr marL="742950" lvl="1" indent="0">
              <a:buNone/>
            </a:pPr>
            <a:r>
              <a:rPr lang="cs-CZ" sz="1600" dirty="0"/>
              <a:t>Genetické algoritmy (GA)</a:t>
            </a:r>
          </a:p>
          <a:p>
            <a:pPr marL="742950" lvl="1" indent="0">
              <a:buNone/>
            </a:pPr>
            <a:r>
              <a:rPr lang="cs-CZ" sz="1600" dirty="0"/>
              <a:t>Diferenční evoluce (DE)</a:t>
            </a:r>
          </a:p>
          <a:p>
            <a:pPr marL="742950" lvl="1" indent="0">
              <a:buNone/>
            </a:pPr>
            <a:r>
              <a:rPr lang="cs-CZ" sz="1600" dirty="0"/>
              <a:t>Algoritmus umělých včelstev (ABC)</a:t>
            </a:r>
          </a:p>
          <a:p>
            <a:pPr marL="742950" lvl="1" indent="0">
              <a:buNone/>
            </a:pPr>
            <a:r>
              <a:rPr lang="cs-CZ" sz="1600" dirty="0"/>
              <a:t>Optimalizace rojem částic (PSO)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9/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10/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388A3233-FBB5-4515-8CFC-F7595FC9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239D-16AE-446D-A562-ABBC08C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Paralelizace optimalizace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FA51-4E5F-4AA0-95C5-1B80B53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15" y="1700808"/>
            <a:ext cx="6087170" cy="41211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361D86C-D3B7-4783-B9CC-E98A4B5510C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23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Pathfinder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Nalezení</a:t>
            </a:r>
            <a:r>
              <a:rPr lang="en-US" sz="2000" dirty="0"/>
              <a:t> </a:t>
            </a:r>
            <a:r>
              <a:rPr lang="en-US" sz="2000" dirty="0" err="1"/>
              <a:t>optimální</a:t>
            </a:r>
            <a:r>
              <a:rPr lang="en-US" sz="2000" dirty="0"/>
              <a:t>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objednávky</a:t>
            </a:r>
            <a:r>
              <a:rPr lang="en-US" sz="2000" dirty="0"/>
              <a:t> </a:t>
            </a:r>
            <a:r>
              <a:rPr lang="en-US" sz="2000" dirty="0" err="1"/>
              <a:t>skrze</a:t>
            </a:r>
            <a:r>
              <a:rPr lang="en-US" sz="2000" dirty="0"/>
              <a:t> </a:t>
            </a:r>
            <a:r>
              <a:rPr lang="en-US" sz="2000" dirty="0" err="1"/>
              <a:t>sklad</a:t>
            </a: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Implementace</a:t>
            </a:r>
            <a:r>
              <a:rPr lang="en-US" sz="2000" dirty="0"/>
              <a:t> </a:t>
            </a:r>
            <a:r>
              <a:rPr lang="en-US" sz="2000" dirty="0" err="1"/>
              <a:t>pomoc</a:t>
            </a:r>
            <a:r>
              <a:rPr lang="cs-CZ" sz="2000" dirty="0"/>
              <a:t>í</a:t>
            </a:r>
            <a:r>
              <a:rPr lang="en-US" sz="2000" dirty="0"/>
              <a:t> </a:t>
            </a:r>
            <a:r>
              <a:rPr lang="en-US" sz="2000" dirty="0" err="1"/>
              <a:t>evolučního</a:t>
            </a:r>
            <a:r>
              <a:rPr lang="en-US" sz="2000" dirty="0"/>
              <a:t> </a:t>
            </a:r>
            <a:r>
              <a:rPr lang="en-US" sz="2000" dirty="0" err="1"/>
              <a:t>algoritmu</a:t>
            </a:r>
            <a:r>
              <a:rPr lang="en-US" sz="2000" dirty="0"/>
              <a:t> MIN–MAX Ant System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4694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0535981-BE2F-4CD2-96D3-EF218B0F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922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Výsledky (optimalizace rozložení produktů)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5674577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Produktů:    150                 V150(200) </a:t>
            </a:r>
            <a:r>
              <a:rPr lang="en-US" sz="1400" dirty="0"/>
              <a:t>= 2.59</a:t>
            </a:r>
            <a:r>
              <a:rPr lang="cs-CZ" sz="1400" dirty="0"/>
              <a:t>e+</a:t>
            </a:r>
            <a:r>
              <a:rPr lang="en-US" sz="1400" dirty="0"/>
              <a:t>310</a:t>
            </a:r>
            <a:endParaRPr lang="cs-CZ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Slotů:          200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EB00-097D-453E-BE27-CF24C67C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1" y="2989740"/>
            <a:ext cx="4330404" cy="293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47DE3-67D3-4C99-BF1A-9DBCBBA3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29" y="2988902"/>
            <a:ext cx="4372960" cy="29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Výsledky (kombinace optimalizací)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472FC2-9147-4F54-B82F-B8635EF2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74" y="2492896"/>
            <a:ext cx="5001451" cy="33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/>
              <a:t>Nez</a:t>
            </a:r>
            <a:r>
              <a:rPr lang="cs-CZ" sz="2000" b="1" dirty="0"/>
              <a:t>ávislost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1600" dirty="0"/>
              <a:t>Optimalizace layoutu skladu – CGP (Cartesian Genetic Programming)</a:t>
            </a:r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2/16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cs-CZ" sz="2000" b="1" dirty="0"/>
              <a:t>Sada pěti </a:t>
            </a:r>
            <a:r>
              <a:rPr lang="en-US" sz="2000" b="1" dirty="0"/>
              <a:t>“</a:t>
            </a:r>
            <a:r>
              <a:rPr lang="cs-CZ" sz="2000" b="1" dirty="0"/>
              <a:t>kooperujících</a:t>
            </a:r>
            <a:r>
              <a:rPr lang="en-US" sz="2000" b="1" dirty="0"/>
              <a:t>”</a:t>
            </a:r>
            <a:r>
              <a:rPr lang="cs-CZ" sz="2000" b="1" dirty="0"/>
              <a:t> nástrojů:</a:t>
            </a:r>
          </a:p>
          <a:p>
            <a:pPr marL="0" indent="0">
              <a:buFont typeface="Titillium Web Light"/>
              <a:buNone/>
            </a:pPr>
            <a:endParaRPr lang="cs-CZ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Editor skladu (2D)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Generátor objednávek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Simulátor skladu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Optimalizátor rozložení produktů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Pathfinder (hledač optimální cesty)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Implementace: C++, Qt5, SIMLIB/C++</a:t>
            </a:r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Serializace</a:t>
            </a:r>
            <a:r>
              <a:rPr lang="en-US" dirty="0"/>
              <a:t> a </a:t>
            </a:r>
            <a:r>
              <a:rPr lang="en-US" dirty="0" err="1"/>
              <a:t>deserializace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(XML)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4/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3189EE4F-EFDD-4CE5-B768-A84F3198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objednávek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</a:t>
            </a:r>
            <a:r>
              <a:rPr lang="en-US" dirty="0"/>
              <a:t> </a:t>
            </a:r>
            <a:r>
              <a:rPr lang="cs-CZ" dirty="0"/>
              <a:t>syntetických zákaznických objednávek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Použití uživatelem definovaných pravděpodobnostních modelů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Vygenerov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cs-CZ" dirty="0"/>
              <a:t>objednávek (vstup evolučního  algoritmu)</a:t>
            </a:r>
          </a:p>
          <a:p>
            <a:pPr marL="742950" lvl="1" indent="0">
              <a:buNone/>
            </a:pPr>
            <a:endParaRPr lang="cs-CZ" sz="1600" dirty="0"/>
          </a:p>
          <a:p>
            <a:pPr marL="742950" lvl="1" indent="0">
              <a:buNone/>
            </a:pPr>
            <a:r>
              <a:rPr lang="cs-CZ" sz="1600" dirty="0"/>
              <a:t>Trénovací – reprezentuje historická data společnosti</a:t>
            </a:r>
          </a:p>
          <a:p>
            <a:pPr marL="742950" lvl="1" indent="0">
              <a:buNone/>
            </a:pPr>
            <a:r>
              <a:rPr lang="cs-CZ" sz="1600" dirty="0"/>
              <a:t>Testovací – reprezentuje </a:t>
            </a:r>
            <a:r>
              <a:rPr lang="en-US" sz="1600" dirty="0"/>
              <a:t>“</a:t>
            </a:r>
            <a:r>
              <a:rPr lang="cs-CZ" sz="1600" dirty="0"/>
              <a:t>budoucí</a:t>
            </a:r>
            <a:r>
              <a:rPr lang="en-US" sz="1600" dirty="0"/>
              <a:t>”</a:t>
            </a:r>
            <a:r>
              <a:rPr lang="cs-CZ" sz="1600" dirty="0"/>
              <a:t> data společnosti</a:t>
            </a:r>
            <a:endParaRPr lang="cs-CZ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5/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r>
              <a:rPr lang="en-US" dirty="0"/>
              <a:t> </a:t>
            </a:r>
            <a:r>
              <a:rPr lang="cs-CZ" dirty="0"/>
              <a:t>objednávek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6/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79AD09-8405-467E-A0C6-B3554F57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Simulátor</a:t>
            </a:r>
            <a:r>
              <a:rPr lang="en-US" sz="4400" dirty="0"/>
              <a:t> </a:t>
            </a:r>
            <a:r>
              <a:rPr lang="en-US" sz="4400" dirty="0" err="1"/>
              <a:t>skladu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Aproximace</a:t>
            </a:r>
            <a:r>
              <a:rPr lang="en-US" sz="2000" dirty="0"/>
              <a:t> </a:t>
            </a:r>
            <a:r>
              <a:rPr lang="en-US" sz="2000" dirty="0" err="1"/>
              <a:t>kvality</a:t>
            </a:r>
            <a:r>
              <a:rPr lang="en-US" sz="2000" dirty="0"/>
              <a:t> </a:t>
            </a:r>
            <a:r>
              <a:rPr lang="en-US" sz="2000" dirty="0" err="1"/>
              <a:t>řešení</a:t>
            </a:r>
            <a:r>
              <a:rPr lang="en-US" sz="2000" dirty="0"/>
              <a:t> v </a:t>
            </a:r>
            <a:r>
              <a:rPr lang="en-US" sz="2000" dirty="0" err="1"/>
              <a:t>optimalizátoru</a:t>
            </a:r>
            <a:r>
              <a:rPr lang="en-US" sz="2000" dirty="0"/>
              <a:t> (= </a:t>
            </a:r>
            <a:r>
              <a:rPr lang="cs-CZ" sz="2000" dirty="0"/>
              <a:t>loss funkce)</a:t>
            </a:r>
          </a:p>
          <a:p>
            <a:pPr marL="0" indent="0">
              <a:buNone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Diskrétní události</a:t>
            </a:r>
            <a:r>
              <a:rPr lang="en-US" sz="2000" dirty="0"/>
              <a:t>, d</a:t>
            </a:r>
            <a:r>
              <a:rPr lang="cs-CZ" sz="2000" dirty="0"/>
              <a:t>ůraz na realističnost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Zvýraznění</a:t>
            </a:r>
            <a:r>
              <a:rPr lang="en-US" sz="2000" dirty="0"/>
              <a:t> </a:t>
            </a:r>
            <a:r>
              <a:rPr lang="en-US" sz="2000" dirty="0" err="1"/>
              <a:t>zatížených</a:t>
            </a:r>
            <a:r>
              <a:rPr lang="en-US" sz="2000" dirty="0"/>
              <a:t> </a:t>
            </a:r>
            <a:r>
              <a:rPr lang="en-US" sz="2000" dirty="0" err="1"/>
              <a:t>prvků</a:t>
            </a:r>
            <a:r>
              <a:rPr lang="en-US" sz="2000" dirty="0"/>
              <a:t>, </a:t>
            </a:r>
            <a:r>
              <a:rPr lang="en-US" sz="2000" dirty="0" err="1"/>
              <a:t>rozsáhlé</a:t>
            </a:r>
            <a:r>
              <a:rPr lang="en-US" sz="2000" dirty="0"/>
              <a:t> </a:t>
            </a:r>
            <a:r>
              <a:rPr lang="en-US" sz="2000" dirty="0" err="1"/>
              <a:t>statistiky</a:t>
            </a:r>
            <a:r>
              <a:rPr lang="en-US" dirty="0"/>
              <a:t>, </a:t>
            </a:r>
            <a:r>
              <a:rPr lang="en-US" sz="2000" dirty="0"/>
              <a:t>…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7/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 skladu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8/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911F084D-AD3F-4B41-8979-81FCFF92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338</Words>
  <Application>Microsoft Office PowerPoint</Application>
  <PresentationFormat>On-screen Show (4:3)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(Body)</vt:lpstr>
      <vt:lpstr>Arial Black</vt:lpstr>
      <vt:lpstr>Calibri</vt:lpstr>
      <vt:lpstr>Titillium Web Light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Editor skladu (2D)</vt:lpstr>
      <vt:lpstr>Editor skladu (2D)</vt:lpstr>
      <vt:lpstr>Generátor objednávek</vt:lpstr>
      <vt:lpstr>Generátor objednávek</vt:lpstr>
      <vt:lpstr>Simulátor skladu</vt:lpstr>
      <vt:lpstr>Simulátor skladu</vt:lpstr>
      <vt:lpstr>Optimalizátor rozložení produktů</vt:lpstr>
      <vt:lpstr>Optimalizátor rozložení produktů</vt:lpstr>
      <vt:lpstr>Paralelizace optimalizace</vt:lpstr>
      <vt:lpstr>Pathfinder</vt:lpstr>
      <vt:lpstr>Pathfinder</vt:lpstr>
      <vt:lpstr>Výsledky (optimalizace rozložení produktů)</vt:lpstr>
      <vt:lpstr>Výsledky (kombinace optimalizací)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97</cp:revision>
  <dcterms:created xsi:type="dcterms:W3CDTF">2020-12-18T10:52:02Z</dcterms:created>
  <dcterms:modified xsi:type="dcterms:W3CDTF">2021-05-18T15:12:40Z</dcterms:modified>
</cp:coreProperties>
</file>