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41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4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30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34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7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5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1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3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9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59F2-031C-4F37-8DD9-C9C8B7A122A4}" type="datetimeFigureOut">
              <a:rPr lang="nl-NL" smtClean="0"/>
              <a:t>15-8-2013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747-400 EPIC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2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2804131" y="1528838"/>
            <a:ext cx="331971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FSX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804132" y="2688677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FSUIPC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804132" y="3153612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804132" y="3639345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804132" y="4293096"/>
            <a:ext cx="331971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 Hardware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965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8</Words>
  <Application>Microsoft Office PowerPoint</Application>
  <PresentationFormat>Diavoorstelling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747-400 EPIC</vt:lpstr>
      <vt:lpstr>PowerPoint-presentatie</vt:lpstr>
    </vt:vector>
  </TitlesOfParts>
  <Company>Reed Business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Kock, Robert P.J. (RB-NL)</dc:creator>
  <cp:lastModifiedBy>Kock, Robert P.J. (RB-NL)</cp:lastModifiedBy>
  <cp:revision>2</cp:revision>
  <dcterms:created xsi:type="dcterms:W3CDTF">2013-08-15T09:26:25Z</dcterms:created>
  <dcterms:modified xsi:type="dcterms:W3CDTF">2013-08-16T09:20:42Z</dcterms:modified>
</cp:coreProperties>
</file>