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59F2-031C-4F37-8DD9-C9C8B7A122A4}" type="datetimeFigureOut">
              <a:rPr lang="nl-NL" smtClean="0"/>
              <a:t>17-8-2013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8011-E7BD-40A7-8429-298E2ED03B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341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59F2-031C-4F37-8DD9-C9C8B7A122A4}" type="datetimeFigureOut">
              <a:rPr lang="nl-NL" smtClean="0"/>
              <a:t>17-8-2013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8011-E7BD-40A7-8429-298E2ED03B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245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59F2-031C-4F37-8DD9-C9C8B7A122A4}" type="datetimeFigureOut">
              <a:rPr lang="nl-NL" smtClean="0"/>
              <a:t>17-8-2013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8011-E7BD-40A7-8429-298E2ED03B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730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59F2-031C-4F37-8DD9-C9C8B7A122A4}" type="datetimeFigureOut">
              <a:rPr lang="nl-NL" smtClean="0"/>
              <a:t>17-8-2013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8011-E7BD-40A7-8429-298E2ED03B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341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59F2-031C-4F37-8DD9-C9C8B7A122A4}" type="datetimeFigureOut">
              <a:rPr lang="nl-NL" smtClean="0"/>
              <a:t>17-8-2013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8011-E7BD-40A7-8429-298E2ED03B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873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59F2-031C-4F37-8DD9-C9C8B7A122A4}" type="datetimeFigureOut">
              <a:rPr lang="nl-NL" smtClean="0"/>
              <a:t>17-8-2013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8011-E7BD-40A7-8429-298E2ED03B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745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59F2-031C-4F37-8DD9-C9C8B7A122A4}" type="datetimeFigureOut">
              <a:rPr lang="nl-NL" smtClean="0"/>
              <a:t>17-8-2013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8011-E7BD-40A7-8429-298E2ED03B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310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59F2-031C-4F37-8DD9-C9C8B7A122A4}" type="datetimeFigureOut">
              <a:rPr lang="nl-NL" smtClean="0"/>
              <a:t>17-8-2013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8011-E7BD-40A7-8429-298E2ED03B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467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59F2-031C-4F37-8DD9-C9C8B7A122A4}" type="datetimeFigureOut">
              <a:rPr lang="nl-NL" smtClean="0"/>
              <a:t>17-8-2013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8011-E7BD-40A7-8429-298E2ED03B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5332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59F2-031C-4F37-8DD9-C9C8B7A122A4}" type="datetimeFigureOut">
              <a:rPr lang="nl-NL" smtClean="0"/>
              <a:t>17-8-2013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8011-E7BD-40A7-8429-298E2ED03B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68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59F2-031C-4F37-8DD9-C9C8B7A122A4}" type="datetimeFigureOut">
              <a:rPr lang="nl-NL" smtClean="0"/>
              <a:t>17-8-2013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8011-E7BD-40A7-8429-298E2ED03B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992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A59F2-031C-4F37-8DD9-C9C8B7A122A4}" type="datetimeFigureOut">
              <a:rPr lang="nl-NL" smtClean="0"/>
              <a:t>17-8-2013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08011-E7BD-40A7-8429-298E2ED03B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747-400 EPIC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 smtClean="0"/>
              <a:t>With</a:t>
            </a:r>
            <a:r>
              <a:rPr lang="nl-NL" dirty="0" smtClean="0"/>
              <a:t> EPIC </a:t>
            </a:r>
            <a:r>
              <a:rPr lang="nl-NL" dirty="0" err="1" smtClean="0"/>
              <a:t>and</a:t>
            </a:r>
            <a:r>
              <a:rPr lang="nl-NL" dirty="0" smtClean="0"/>
              <a:t> Project Magenta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76250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Rechthoek 3"/>
          <p:cNvSpPr/>
          <p:nvPr/>
        </p:nvSpPr>
        <p:spPr>
          <a:xfrm>
            <a:off x="2804131" y="1528838"/>
            <a:ext cx="3319711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FSX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2804132" y="2688677"/>
            <a:ext cx="331971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FSUIPC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2804132" y="3153612"/>
            <a:ext cx="331971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EPICINFO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2804132" y="3639345"/>
            <a:ext cx="331971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EPICIO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2804132" y="4293096"/>
            <a:ext cx="3319711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EPIC Hardware</a:t>
            </a:r>
            <a:endParaRPr lang="nl-NL" dirty="0"/>
          </a:p>
        </p:txBody>
      </p:sp>
      <p:sp>
        <p:nvSpPr>
          <p:cNvPr id="9" name="Stroomdiagram: Document 8"/>
          <p:cNvSpPr/>
          <p:nvPr/>
        </p:nvSpPr>
        <p:spPr>
          <a:xfrm>
            <a:off x="236712" y="2727886"/>
            <a:ext cx="1512168" cy="113948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EPICINFO.CFG</a:t>
            </a:r>
            <a:endParaRPr lang="nl-NL" dirty="0"/>
          </a:p>
        </p:txBody>
      </p:sp>
      <p:cxnSp>
        <p:nvCxnSpPr>
          <p:cNvPr id="11" name="Rechte verbindingslijn 10"/>
          <p:cNvCxnSpPr>
            <a:stCxn id="9" idx="3"/>
            <a:endCxn id="6" idx="1"/>
          </p:cNvCxnSpPr>
          <p:nvPr/>
        </p:nvCxnSpPr>
        <p:spPr>
          <a:xfrm>
            <a:off x="1748880" y="3297628"/>
            <a:ext cx="1055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96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EPICINFO - EPICIO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2276181" y="3133274"/>
            <a:ext cx="59443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EPICINFO</a:t>
            </a:r>
            <a:endParaRPr lang="nl-NL" dirty="0"/>
          </a:p>
        </p:txBody>
      </p:sp>
      <p:sp>
        <p:nvSpPr>
          <p:cNvPr id="5" name="Stroomdiagram: Document 4"/>
          <p:cNvSpPr/>
          <p:nvPr/>
        </p:nvSpPr>
        <p:spPr>
          <a:xfrm>
            <a:off x="236712" y="2727886"/>
            <a:ext cx="1512168" cy="113948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EPICINFO.CFG</a:t>
            </a:r>
            <a:endParaRPr lang="nl-NL" dirty="0"/>
          </a:p>
        </p:txBody>
      </p:sp>
      <p:cxnSp>
        <p:nvCxnSpPr>
          <p:cNvPr id="6" name="Rechte verbindingslijn 5"/>
          <p:cNvCxnSpPr>
            <a:stCxn id="5" idx="3"/>
            <a:endCxn id="4" idx="1"/>
          </p:cNvCxnSpPr>
          <p:nvPr/>
        </p:nvCxnSpPr>
        <p:spPr>
          <a:xfrm flipV="1">
            <a:off x="1748880" y="3277290"/>
            <a:ext cx="527301" cy="2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hoek 6"/>
          <p:cNvSpPr/>
          <p:nvPr/>
        </p:nvSpPr>
        <p:spPr>
          <a:xfrm>
            <a:off x="2276181" y="4997496"/>
            <a:ext cx="595050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EPICIO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2276181" y="3973705"/>
            <a:ext cx="171975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DefineQProc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4194232" y="3973705"/>
            <a:ext cx="158206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Pigeon Holes</a:t>
            </a:r>
            <a:endParaRPr lang="nl-NL" dirty="0"/>
          </a:p>
        </p:txBody>
      </p:sp>
      <p:cxnSp>
        <p:nvCxnSpPr>
          <p:cNvPr id="13" name="Rechte verbindingslijn met pijl 12"/>
          <p:cNvCxnSpPr>
            <a:endCxn id="8" idx="0"/>
          </p:cNvCxnSpPr>
          <p:nvPr/>
        </p:nvCxnSpPr>
        <p:spPr>
          <a:xfrm>
            <a:off x="3136058" y="3421306"/>
            <a:ext cx="1" cy="552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>
            <a:endCxn id="9" idx="0"/>
          </p:cNvCxnSpPr>
          <p:nvPr/>
        </p:nvCxnSpPr>
        <p:spPr>
          <a:xfrm>
            <a:off x="4985265" y="3421306"/>
            <a:ext cx="0" cy="552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hoek 15"/>
          <p:cNvSpPr/>
          <p:nvPr/>
        </p:nvSpPr>
        <p:spPr>
          <a:xfrm>
            <a:off x="6210456" y="3973705"/>
            <a:ext cx="20162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Nqw</a:t>
            </a:r>
            <a:endParaRPr lang="nl-NL" dirty="0"/>
          </a:p>
        </p:txBody>
      </p:sp>
      <p:cxnSp>
        <p:nvCxnSpPr>
          <p:cNvPr id="24" name="Rechte verbindingslijn met pijl 23"/>
          <p:cNvCxnSpPr>
            <a:stCxn id="16" idx="0"/>
          </p:cNvCxnSpPr>
          <p:nvPr/>
        </p:nvCxnSpPr>
        <p:spPr>
          <a:xfrm flipV="1">
            <a:off x="7218568" y="3421306"/>
            <a:ext cx="0" cy="552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met pijl 25"/>
          <p:cNvCxnSpPr>
            <a:endCxn id="16" idx="2"/>
          </p:cNvCxnSpPr>
          <p:nvPr/>
        </p:nvCxnSpPr>
        <p:spPr>
          <a:xfrm flipV="1">
            <a:off x="7218568" y="4405753"/>
            <a:ext cx="0" cy="591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/>
          <p:cNvCxnSpPr>
            <a:stCxn id="9" idx="2"/>
          </p:cNvCxnSpPr>
          <p:nvPr/>
        </p:nvCxnSpPr>
        <p:spPr>
          <a:xfrm>
            <a:off x="4985265" y="4405753"/>
            <a:ext cx="0" cy="591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>
            <a:stCxn id="8" idx="2"/>
          </p:cNvCxnSpPr>
          <p:nvPr/>
        </p:nvCxnSpPr>
        <p:spPr>
          <a:xfrm flipH="1">
            <a:off x="3136058" y="4405753"/>
            <a:ext cx="1" cy="591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675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EPICINFO - EPICIO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2276181" y="3133274"/>
            <a:ext cx="59443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EPICINFO</a:t>
            </a:r>
            <a:endParaRPr lang="nl-NL" dirty="0"/>
          </a:p>
        </p:txBody>
      </p:sp>
      <p:sp>
        <p:nvSpPr>
          <p:cNvPr id="5" name="Stroomdiagram: Document 4"/>
          <p:cNvSpPr/>
          <p:nvPr/>
        </p:nvSpPr>
        <p:spPr>
          <a:xfrm>
            <a:off x="236712" y="2727886"/>
            <a:ext cx="1512168" cy="113948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EPICINFO.CFG</a:t>
            </a:r>
            <a:endParaRPr lang="nl-NL" dirty="0"/>
          </a:p>
        </p:txBody>
      </p:sp>
      <p:cxnSp>
        <p:nvCxnSpPr>
          <p:cNvPr id="6" name="Rechte verbindingslijn 5"/>
          <p:cNvCxnSpPr>
            <a:stCxn id="5" idx="3"/>
            <a:endCxn id="4" idx="1"/>
          </p:cNvCxnSpPr>
          <p:nvPr/>
        </p:nvCxnSpPr>
        <p:spPr>
          <a:xfrm flipV="1">
            <a:off x="1748880" y="3277290"/>
            <a:ext cx="527301" cy="2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hoek 6"/>
          <p:cNvSpPr/>
          <p:nvPr/>
        </p:nvSpPr>
        <p:spPr>
          <a:xfrm>
            <a:off x="2276181" y="4997496"/>
            <a:ext cx="323192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EPICIO INPUT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2276181" y="3973705"/>
            <a:ext cx="171975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DefineQProc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4194232" y="3973705"/>
            <a:ext cx="158206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Pigeon Holes</a:t>
            </a:r>
            <a:endParaRPr lang="nl-NL" dirty="0"/>
          </a:p>
        </p:txBody>
      </p:sp>
      <p:cxnSp>
        <p:nvCxnSpPr>
          <p:cNvPr id="13" name="Rechte verbindingslijn met pijl 12"/>
          <p:cNvCxnSpPr>
            <a:endCxn id="8" idx="0"/>
          </p:cNvCxnSpPr>
          <p:nvPr/>
        </p:nvCxnSpPr>
        <p:spPr>
          <a:xfrm>
            <a:off x="3136058" y="3421306"/>
            <a:ext cx="1" cy="552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>
            <a:endCxn id="9" idx="0"/>
          </p:cNvCxnSpPr>
          <p:nvPr/>
        </p:nvCxnSpPr>
        <p:spPr>
          <a:xfrm>
            <a:off x="4985265" y="3421306"/>
            <a:ext cx="0" cy="552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hoek 15"/>
          <p:cNvSpPr/>
          <p:nvPr/>
        </p:nvSpPr>
        <p:spPr>
          <a:xfrm>
            <a:off x="6210456" y="3973705"/>
            <a:ext cx="20162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Nqw</a:t>
            </a:r>
            <a:endParaRPr lang="nl-NL" dirty="0"/>
          </a:p>
        </p:txBody>
      </p:sp>
      <p:cxnSp>
        <p:nvCxnSpPr>
          <p:cNvPr id="24" name="Rechte verbindingslijn met pijl 23"/>
          <p:cNvCxnSpPr>
            <a:stCxn id="16" idx="0"/>
          </p:cNvCxnSpPr>
          <p:nvPr/>
        </p:nvCxnSpPr>
        <p:spPr>
          <a:xfrm flipV="1">
            <a:off x="7218568" y="3421306"/>
            <a:ext cx="0" cy="552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met pijl 25"/>
          <p:cNvCxnSpPr>
            <a:endCxn id="16" idx="2"/>
          </p:cNvCxnSpPr>
          <p:nvPr/>
        </p:nvCxnSpPr>
        <p:spPr>
          <a:xfrm flipV="1">
            <a:off x="7218568" y="4405753"/>
            <a:ext cx="0" cy="591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/>
          <p:cNvCxnSpPr>
            <a:stCxn id="9" idx="2"/>
          </p:cNvCxnSpPr>
          <p:nvPr/>
        </p:nvCxnSpPr>
        <p:spPr>
          <a:xfrm>
            <a:off x="4985265" y="4405753"/>
            <a:ext cx="0" cy="591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>
            <a:stCxn id="8" idx="2"/>
          </p:cNvCxnSpPr>
          <p:nvPr/>
        </p:nvCxnSpPr>
        <p:spPr>
          <a:xfrm flipH="1">
            <a:off x="3136058" y="4405753"/>
            <a:ext cx="1" cy="591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hoek 16"/>
          <p:cNvSpPr/>
          <p:nvPr/>
        </p:nvSpPr>
        <p:spPr>
          <a:xfrm>
            <a:off x="5741329" y="4997496"/>
            <a:ext cx="271240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EPICIO OUTPUT</a:t>
            </a:r>
            <a:endParaRPr lang="nl-NL" dirty="0"/>
          </a:p>
        </p:txBody>
      </p:sp>
      <p:sp>
        <p:nvSpPr>
          <p:cNvPr id="18" name="Rechthoek 17"/>
          <p:cNvSpPr/>
          <p:nvPr/>
        </p:nvSpPr>
        <p:spPr>
          <a:xfrm>
            <a:off x="7214514" y="5661248"/>
            <a:ext cx="12392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/>
              <a:t>64BTN Module</a:t>
            </a:r>
            <a:endParaRPr lang="nl-NL" dirty="0"/>
          </a:p>
        </p:txBody>
      </p:sp>
      <p:sp>
        <p:nvSpPr>
          <p:cNvPr id="19" name="Rechthoek 18"/>
          <p:cNvSpPr/>
          <p:nvPr/>
        </p:nvSpPr>
        <p:spPr>
          <a:xfrm>
            <a:off x="5776298" y="5661248"/>
            <a:ext cx="135463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Rotary Module </a:t>
            </a:r>
            <a:endParaRPr lang="nl-NL" dirty="0"/>
          </a:p>
        </p:txBody>
      </p:sp>
      <p:cxnSp>
        <p:nvCxnSpPr>
          <p:cNvPr id="10" name="Rechte verbindingslijn met pijl 9"/>
          <p:cNvCxnSpPr>
            <a:stCxn id="19" idx="0"/>
          </p:cNvCxnSpPr>
          <p:nvPr/>
        </p:nvCxnSpPr>
        <p:spPr>
          <a:xfrm flipV="1">
            <a:off x="6453613" y="5285528"/>
            <a:ext cx="0" cy="375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/>
          <p:cNvCxnSpPr>
            <a:stCxn id="18" idx="0"/>
          </p:cNvCxnSpPr>
          <p:nvPr/>
        </p:nvCxnSpPr>
        <p:spPr>
          <a:xfrm flipV="1">
            <a:off x="7834126" y="5285528"/>
            <a:ext cx="0" cy="375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hoek 22"/>
          <p:cNvSpPr/>
          <p:nvPr/>
        </p:nvSpPr>
        <p:spPr>
          <a:xfrm>
            <a:off x="4355976" y="5641834"/>
            <a:ext cx="11521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32 Digit Display Controller </a:t>
            </a:r>
            <a:endParaRPr lang="nl-NL" dirty="0"/>
          </a:p>
        </p:txBody>
      </p:sp>
      <p:cxnSp>
        <p:nvCxnSpPr>
          <p:cNvPr id="20" name="Rechte verbindingslijn met pijl 19"/>
          <p:cNvCxnSpPr>
            <a:endCxn id="23" idx="0"/>
          </p:cNvCxnSpPr>
          <p:nvPr/>
        </p:nvCxnSpPr>
        <p:spPr>
          <a:xfrm>
            <a:off x="4932040" y="5285528"/>
            <a:ext cx="0" cy="356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hoek 26"/>
          <p:cNvSpPr/>
          <p:nvPr/>
        </p:nvSpPr>
        <p:spPr>
          <a:xfrm>
            <a:off x="2505988" y="5641834"/>
            <a:ext cx="12601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32 Point Output Module </a:t>
            </a:r>
            <a:endParaRPr lang="nl-NL" dirty="0"/>
          </a:p>
        </p:txBody>
      </p:sp>
      <p:cxnSp>
        <p:nvCxnSpPr>
          <p:cNvPr id="25" name="Rechte verbindingslijn met pijl 24"/>
          <p:cNvCxnSpPr>
            <a:endCxn id="27" idx="0"/>
          </p:cNvCxnSpPr>
          <p:nvPr/>
        </p:nvCxnSpPr>
        <p:spPr>
          <a:xfrm>
            <a:off x="3136058" y="5285528"/>
            <a:ext cx="0" cy="356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62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EPIC Hardware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287524" y="2852936"/>
            <a:ext cx="19442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Rotary Module 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262311" y="1628800"/>
            <a:ext cx="19442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/>
              <a:t>64BTN Module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287524" y="4149080"/>
            <a:ext cx="19442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32 Digit Display Controller 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287524" y="5517232"/>
            <a:ext cx="19442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32 Point Output Module 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2339752" y="1637806"/>
            <a:ext cx="28874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600" dirty="0" err="1" smtClean="0"/>
              <a:t>definemodule</a:t>
            </a:r>
            <a:r>
              <a:rPr lang="nl-NL" sz="1600" dirty="0" smtClean="0"/>
              <a:t>(1,SLOWSCAN,0,8)</a:t>
            </a:r>
            <a:endParaRPr lang="nl-NL" sz="1600" dirty="0"/>
          </a:p>
        </p:txBody>
      </p:sp>
      <p:sp>
        <p:nvSpPr>
          <p:cNvPr id="9" name="Rechthoek 8"/>
          <p:cNvSpPr/>
          <p:nvPr/>
        </p:nvSpPr>
        <p:spPr>
          <a:xfrm>
            <a:off x="2339752" y="2852936"/>
            <a:ext cx="27881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600" dirty="0" err="1" smtClean="0"/>
              <a:t>definemodule</a:t>
            </a:r>
            <a:r>
              <a:rPr lang="nl-NL" sz="1600" dirty="0" smtClean="0"/>
              <a:t>(7,FASTSCAN,0,4)</a:t>
            </a:r>
            <a:endParaRPr lang="nl-NL" sz="1600" dirty="0"/>
          </a:p>
        </p:txBody>
      </p:sp>
      <p:sp>
        <p:nvSpPr>
          <p:cNvPr id="10" name="Rechthoek 9"/>
          <p:cNvSpPr/>
          <p:nvPr/>
        </p:nvSpPr>
        <p:spPr>
          <a:xfrm>
            <a:off x="2339752" y="2007138"/>
            <a:ext cx="63575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J1 connected to J4 on module ABA =&gt; Epic inputs M1/R0/B0 to M1/R7/B7 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20537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MCP Hardware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395536" y="1268760"/>
            <a:ext cx="62646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 smtClean="0"/>
              <a:t>led_LNAV</a:t>
            </a:r>
            <a:r>
              <a:rPr lang="nl-NL" dirty="0" smtClean="0"/>
              <a:t> </a:t>
            </a:r>
            <a:r>
              <a:rPr lang="nl-NL" dirty="0"/>
              <a:t>= 0x01</a:t>
            </a:r>
            <a:r>
              <a:rPr lang="nl-NL" dirty="0" smtClean="0"/>
              <a:t>; //</a:t>
            </a:r>
            <a:r>
              <a:rPr lang="nl-NL" dirty="0"/>
              <a:t>32 Point Output </a:t>
            </a:r>
            <a:r>
              <a:rPr lang="nl-NL" dirty="0" smtClean="0"/>
              <a:t>Module </a:t>
            </a:r>
            <a:r>
              <a:rPr lang="nl-NL" dirty="0" err="1" smtClean="0"/>
              <a:t>wire</a:t>
            </a:r>
            <a:r>
              <a:rPr lang="nl-NL" dirty="0" smtClean="0"/>
              <a:t> #3 </a:t>
            </a:r>
            <a:endParaRPr lang="nl-NL" dirty="0"/>
          </a:p>
          <a:p>
            <a:r>
              <a:rPr lang="nl-NL" dirty="0" err="1" smtClean="0"/>
              <a:t>led_HDG</a:t>
            </a:r>
            <a:r>
              <a:rPr lang="nl-NL" dirty="0" smtClean="0"/>
              <a:t> </a:t>
            </a:r>
            <a:r>
              <a:rPr lang="nl-NL" dirty="0"/>
              <a:t>= 0x02</a:t>
            </a:r>
            <a:r>
              <a:rPr lang="nl-NL" dirty="0" smtClean="0"/>
              <a:t>; </a:t>
            </a:r>
            <a:r>
              <a:rPr lang="nl-NL" dirty="0"/>
              <a:t>//32 Point Output Module </a:t>
            </a:r>
            <a:r>
              <a:rPr lang="nl-NL" dirty="0" err="1"/>
              <a:t>wire</a:t>
            </a:r>
            <a:r>
              <a:rPr lang="nl-NL" dirty="0"/>
              <a:t> </a:t>
            </a:r>
            <a:r>
              <a:rPr lang="nl-NL" dirty="0" smtClean="0"/>
              <a:t>#4 </a:t>
            </a:r>
            <a:endParaRPr lang="nl-NL" dirty="0"/>
          </a:p>
          <a:p>
            <a:r>
              <a:rPr lang="nl-NL" dirty="0" err="1" smtClean="0"/>
              <a:t>led_FLCH</a:t>
            </a:r>
            <a:r>
              <a:rPr lang="nl-NL" dirty="0" smtClean="0"/>
              <a:t> </a:t>
            </a:r>
            <a:r>
              <a:rPr lang="nl-NL" dirty="0"/>
              <a:t>= 0x04</a:t>
            </a:r>
            <a:r>
              <a:rPr lang="nl-NL" dirty="0" smtClean="0"/>
              <a:t>; </a:t>
            </a:r>
            <a:r>
              <a:rPr lang="nl-NL" dirty="0"/>
              <a:t>//32 Point Output Module </a:t>
            </a:r>
            <a:r>
              <a:rPr lang="nl-NL" dirty="0" err="1"/>
              <a:t>wire</a:t>
            </a:r>
            <a:r>
              <a:rPr lang="nl-NL" dirty="0"/>
              <a:t> </a:t>
            </a:r>
            <a:r>
              <a:rPr lang="nl-NL" dirty="0" smtClean="0"/>
              <a:t>#5 </a:t>
            </a:r>
            <a:endParaRPr lang="nl-NL" dirty="0"/>
          </a:p>
          <a:p>
            <a:r>
              <a:rPr lang="nl-NL" dirty="0" err="1" smtClean="0"/>
              <a:t>led_VNAV</a:t>
            </a:r>
            <a:r>
              <a:rPr lang="nl-NL" dirty="0" smtClean="0"/>
              <a:t> </a:t>
            </a:r>
            <a:r>
              <a:rPr lang="nl-NL" dirty="0"/>
              <a:t>= 0x08</a:t>
            </a:r>
            <a:r>
              <a:rPr lang="nl-NL" dirty="0" smtClean="0"/>
              <a:t>; </a:t>
            </a:r>
            <a:r>
              <a:rPr lang="nl-NL" dirty="0"/>
              <a:t>//32 Point Output Module </a:t>
            </a:r>
            <a:r>
              <a:rPr lang="nl-NL" dirty="0" err="1"/>
              <a:t>wire</a:t>
            </a:r>
            <a:r>
              <a:rPr lang="nl-NL" dirty="0"/>
              <a:t> </a:t>
            </a:r>
            <a:r>
              <a:rPr lang="nl-NL" dirty="0" smtClean="0"/>
              <a:t>#6 </a:t>
            </a:r>
            <a:endParaRPr lang="nl-NL" dirty="0"/>
          </a:p>
          <a:p>
            <a:r>
              <a:rPr lang="nl-NL" dirty="0" err="1" smtClean="0"/>
              <a:t>led_SPD</a:t>
            </a:r>
            <a:r>
              <a:rPr lang="nl-NL" dirty="0" smtClean="0"/>
              <a:t> </a:t>
            </a:r>
            <a:r>
              <a:rPr lang="nl-NL" dirty="0"/>
              <a:t>= 0x10</a:t>
            </a:r>
            <a:r>
              <a:rPr lang="nl-NL" dirty="0" smtClean="0"/>
              <a:t>; </a:t>
            </a:r>
            <a:r>
              <a:rPr lang="nl-NL" dirty="0"/>
              <a:t>//32 Point Output Module </a:t>
            </a:r>
            <a:r>
              <a:rPr lang="nl-NL" dirty="0" err="1"/>
              <a:t>wire</a:t>
            </a:r>
            <a:r>
              <a:rPr lang="nl-NL" dirty="0"/>
              <a:t> </a:t>
            </a:r>
            <a:r>
              <a:rPr lang="nl-NL" dirty="0" smtClean="0"/>
              <a:t>#</a:t>
            </a:r>
            <a:r>
              <a:rPr lang="nl-NL" dirty="0"/>
              <a:t>7</a:t>
            </a:r>
          </a:p>
          <a:p>
            <a:r>
              <a:rPr lang="nl-NL" dirty="0" err="1" smtClean="0"/>
              <a:t>led_THR</a:t>
            </a:r>
            <a:r>
              <a:rPr lang="nl-NL" dirty="0" smtClean="0"/>
              <a:t> </a:t>
            </a:r>
            <a:r>
              <a:rPr lang="nl-NL" dirty="0"/>
              <a:t>= 0x20</a:t>
            </a:r>
            <a:r>
              <a:rPr lang="nl-NL" dirty="0" smtClean="0"/>
              <a:t>; </a:t>
            </a:r>
            <a:r>
              <a:rPr lang="nl-NL" dirty="0"/>
              <a:t>//32 Point Output Module </a:t>
            </a:r>
            <a:r>
              <a:rPr lang="nl-NL" dirty="0" err="1"/>
              <a:t>wire</a:t>
            </a:r>
            <a:r>
              <a:rPr lang="nl-NL" dirty="0"/>
              <a:t> </a:t>
            </a:r>
            <a:r>
              <a:rPr lang="nl-NL" dirty="0" smtClean="0"/>
              <a:t>#8 </a:t>
            </a:r>
            <a:endParaRPr lang="nl-NL" dirty="0"/>
          </a:p>
          <a:p>
            <a:r>
              <a:rPr lang="nl-NL" dirty="0" err="1" smtClean="0"/>
              <a:t>led_ALT</a:t>
            </a:r>
            <a:r>
              <a:rPr lang="nl-NL" dirty="0" smtClean="0"/>
              <a:t> </a:t>
            </a:r>
            <a:r>
              <a:rPr lang="nl-NL" dirty="0"/>
              <a:t>= 0x40</a:t>
            </a:r>
            <a:r>
              <a:rPr lang="nl-NL" dirty="0" smtClean="0"/>
              <a:t>; </a:t>
            </a:r>
            <a:r>
              <a:rPr lang="nl-NL" dirty="0"/>
              <a:t>//32 Point Output Module </a:t>
            </a:r>
            <a:r>
              <a:rPr lang="nl-NL" dirty="0" err="1"/>
              <a:t>wire</a:t>
            </a:r>
            <a:r>
              <a:rPr lang="nl-NL" dirty="0"/>
              <a:t> </a:t>
            </a:r>
            <a:r>
              <a:rPr lang="nl-NL" dirty="0" smtClean="0"/>
              <a:t>#</a:t>
            </a:r>
            <a:r>
              <a:rPr lang="nl-NL" dirty="0"/>
              <a:t>9</a:t>
            </a:r>
          </a:p>
          <a:p>
            <a:r>
              <a:rPr lang="nl-NL" dirty="0" err="1" smtClean="0"/>
              <a:t>led_VS</a:t>
            </a:r>
            <a:r>
              <a:rPr lang="nl-NL" dirty="0" smtClean="0"/>
              <a:t> </a:t>
            </a:r>
            <a:r>
              <a:rPr lang="nl-NL" dirty="0"/>
              <a:t>= 0x80</a:t>
            </a:r>
            <a:r>
              <a:rPr lang="nl-NL" dirty="0" smtClean="0"/>
              <a:t>; </a:t>
            </a:r>
            <a:r>
              <a:rPr lang="nl-NL" dirty="0"/>
              <a:t>//32 Point Output Module </a:t>
            </a:r>
            <a:r>
              <a:rPr lang="nl-NL" dirty="0" err="1"/>
              <a:t>wire</a:t>
            </a:r>
            <a:r>
              <a:rPr lang="nl-NL" dirty="0"/>
              <a:t> </a:t>
            </a:r>
            <a:r>
              <a:rPr lang="nl-NL" dirty="0" smtClean="0"/>
              <a:t>#10</a:t>
            </a:r>
            <a:endParaRPr lang="nl-NL" dirty="0"/>
          </a:p>
          <a:p>
            <a:r>
              <a:rPr lang="nl-NL" dirty="0" err="1" smtClean="0"/>
              <a:t>led_LOC</a:t>
            </a:r>
            <a:r>
              <a:rPr lang="nl-NL" dirty="0" smtClean="0"/>
              <a:t> </a:t>
            </a:r>
            <a:r>
              <a:rPr lang="nl-NL" dirty="0"/>
              <a:t>= 0x01</a:t>
            </a:r>
            <a:r>
              <a:rPr lang="nl-NL" dirty="0" smtClean="0"/>
              <a:t>; </a:t>
            </a:r>
            <a:r>
              <a:rPr lang="nl-NL" dirty="0"/>
              <a:t>//32 Point Output Module </a:t>
            </a:r>
            <a:r>
              <a:rPr lang="nl-NL" dirty="0" err="1"/>
              <a:t>wire</a:t>
            </a:r>
            <a:r>
              <a:rPr lang="nl-NL" dirty="0"/>
              <a:t> </a:t>
            </a:r>
            <a:r>
              <a:rPr lang="nl-NL" dirty="0" smtClean="0"/>
              <a:t>#11 </a:t>
            </a:r>
            <a:endParaRPr lang="nl-NL" dirty="0"/>
          </a:p>
          <a:p>
            <a:r>
              <a:rPr lang="nl-NL" dirty="0" err="1" smtClean="0"/>
              <a:t>led_APPR</a:t>
            </a:r>
            <a:r>
              <a:rPr lang="nl-NL" dirty="0" smtClean="0"/>
              <a:t> </a:t>
            </a:r>
            <a:r>
              <a:rPr lang="nl-NL" dirty="0"/>
              <a:t>= 0x02</a:t>
            </a:r>
            <a:r>
              <a:rPr lang="nl-NL" dirty="0" smtClean="0"/>
              <a:t>; </a:t>
            </a:r>
            <a:r>
              <a:rPr lang="nl-NL" dirty="0"/>
              <a:t>//32 Point Output Module </a:t>
            </a:r>
            <a:r>
              <a:rPr lang="nl-NL" dirty="0" err="1"/>
              <a:t>wire</a:t>
            </a:r>
            <a:r>
              <a:rPr lang="nl-NL" dirty="0"/>
              <a:t> </a:t>
            </a:r>
            <a:r>
              <a:rPr lang="nl-NL" dirty="0" smtClean="0"/>
              <a:t>#12 </a:t>
            </a:r>
            <a:endParaRPr lang="nl-NL" dirty="0"/>
          </a:p>
          <a:p>
            <a:r>
              <a:rPr lang="nl-NL" dirty="0" smtClean="0"/>
              <a:t>led_AP2 </a:t>
            </a:r>
            <a:r>
              <a:rPr lang="nl-NL" dirty="0"/>
              <a:t>= 0x04</a:t>
            </a:r>
            <a:r>
              <a:rPr lang="nl-NL" dirty="0" smtClean="0"/>
              <a:t>; </a:t>
            </a:r>
            <a:r>
              <a:rPr lang="nl-NL" dirty="0"/>
              <a:t>//32 Point Output Module </a:t>
            </a:r>
            <a:r>
              <a:rPr lang="nl-NL" dirty="0" err="1"/>
              <a:t>wire</a:t>
            </a:r>
            <a:r>
              <a:rPr lang="nl-NL" dirty="0"/>
              <a:t> </a:t>
            </a:r>
            <a:r>
              <a:rPr lang="nl-NL" dirty="0" smtClean="0"/>
              <a:t>#13 </a:t>
            </a:r>
            <a:endParaRPr lang="nl-NL" dirty="0"/>
          </a:p>
          <a:p>
            <a:r>
              <a:rPr lang="nl-NL" dirty="0" smtClean="0"/>
              <a:t>led_AP1 </a:t>
            </a:r>
            <a:r>
              <a:rPr lang="nl-NL" dirty="0"/>
              <a:t>= 0x08</a:t>
            </a:r>
            <a:r>
              <a:rPr lang="nl-NL" dirty="0" smtClean="0"/>
              <a:t>; </a:t>
            </a:r>
            <a:r>
              <a:rPr lang="nl-NL" dirty="0"/>
              <a:t>//32 Point Output Module </a:t>
            </a:r>
            <a:r>
              <a:rPr lang="nl-NL" dirty="0" err="1"/>
              <a:t>wire</a:t>
            </a:r>
            <a:r>
              <a:rPr lang="nl-NL" dirty="0"/>
              <a:t> </a:t>
            </a:r>
            <a:r>
              <a:rPr lang="nl-NL" dirty="0" smtClean="0"/>
              <a:t>#14</a:t>
            </a:r>
            <a:endParaRPr lang="nl-NL" dirty="0"/>
          </a:p>
          <a:p>
            <a:r>
              <a:rPr lang="nl-NL" dirty="0" smtClean="0"/>
              <a:t>led_AP3 </a:t>
            </a:r>
            <a:r>
              <a:rPr lang="nl-NL" dirty="0"/>
              <a:t>= 0x20</a:t>
            </a:r>
            <a:r>
              <a:rPr lang="nl-NL" dirty="0" smtClean="0"/>
              <a:t>; </a:t>
            </a:r>
            <a:r>
              <a:rPr lang="nl-NL" dirty="0"/>
              <a:t>//32 Point Output Module </a:t>
            </a:r>
            <a:r>
              <a:rPr lang="nl-NL" dirty="0" err="1"/>
              <a:t>wire</a:t>
            </a:r>
            <a:r>
              <a:rPr lang="nl-NL"/>
              <a:t> </a:t>
            </a:r>
            <a:r>
              <a:rPr lang="nl-NL" smtClean="0"/>
              <a:t>#16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7420352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2307</TotalTime>
  <Words>238</Words>
  <Application>Microsoft Office PowerPoint</Application>
  <PresentationFormat>Diavoorstelling (4:3)</PresentationFormat>
  <Paragraphs>49</Paragraphs>
  <Slides>6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7" baseType="lpstr">
      <vt:lpstr>Kantoorthema</vt:lpstr>
      <vt:lpstr>747-400 EPIC</vt:lpstr>
      <vt:lpstr>PowerPoint-presentatie</vt:lpstr>
      <vt:lpstr>EPICINFO - EPICIO</vt:lpstr>
      <vt:lpstr>EPICINFO - EPICIO</vt:lpstr>
      <vt:lpstr>EPIC Hardware</vt:lpstr>
      <vt:lpstr>MCP Hardware</vt:lpstr>
    </vt:vector>
  </TitlesOfParts>
  <Company>Reed Business Information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Kock, Robert P.J. (RB-NL)</dc:creator>
  <cp:lastModifiedBy>Kock, Robert P.J. (RB-NL)</cp:lastModifiedBy>
  <cp:revision>14</cp:revision>
  <dcterms:created xsi:type="dcterms:W3CDTF">2013-08-15T09:26:25Z</dcterms:created>
  <dcterms:modified xsi:type="dcterms:W3CDTF">2013-08-17T22:12:42Z</dcterms:modified>
</cp:coreProperties>
</file>