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5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95B8-A225-4C2E-AF12-4BC73BAA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72452-0609-4451-A249-E14C43100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A95E4-B25D-4F46-BCBF-14AB44E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1E68D-B2B2-4065-8ACE-C309D6C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56304-D96F-42D8-9B9B-BC710CC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8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9B9A-0279-4858-95D8-E433A6E2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EFFA3D-7D16-4AAA-BD98-AC7E7E7E6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147CB-025A-4EB5-A9E0-ECDD4E9E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575A8-88F0-4B27-86E6-BB9CB1B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FCEC-15CD-4757-892E-086F786D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07FEC-15F1-4FF1-B448-92DE2813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0943B1-C748-483C-9DE8-B796B221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316F8-5B1D-4AF9-BA8C-95ECBF9B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1387C-8BB6-4131-9AF0-DA0E9B5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5288F-5608-478D-B88C-9BEA771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56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2A56-2453-4AAE-AC89-A307C0F6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9B948-4666-4B3D-A7DA-AF3C523B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CBA8F-C692-4D2E-A5D3-94C7F29C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05C55-5393-443B-B3A1-82F5C4A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7FBD-55B3-4222-A848-D68456D7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2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F85F-64EB-4826-A802-8AA46027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3DE1AC-E857-44B4-A5A0-30FC32D6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9891F-A097-4AB0-90C8-42D40C4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4F4F0-8287-4F6C-88C1-6EBD10F5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D819C-8C8E-493D-8A89-90843210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65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A4C5-C458-4A5D-B16E-E1896FFD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74DAF-1D51-42ED-87DE-61FC7C88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2779D-8266-43C6-A164-97C67370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E1A46-BBDE-44F3-8BF3-2BFE2AFD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111AE-2E7B-4DFE-B2BC-FB00CE7C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A9344-C8CA-4B0F-93B1-FEC9BF6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7F82F-2ABD-4C06-8E72-DBF7B49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75E0C-F6E3-4AF9-A7E9-FB74C8C4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C88E7-D4B1-45A3-8D98-DAFFB15B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D52850-A35F-4B5B-B8E2-4DADC6B7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629249-ABFD-43B2-B32D-0B790C14B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C80F99-330F-4C80-8AA5-3D320FAF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4AC298-EC34-4859-8D47-F743269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F5D24-FF81-43EC-B70E-2129B80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39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2BAA6-3B0F-4014-B493-27B4EAB8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5EA557-2DFC-4A6E-9BF6-3585CEA0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830D38-6604-4F47-A6D5-03E4C336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04B9F-77C4-4BFE-B9DA-23B20FF0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7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4B059C-01C5-4D39-9E79-C667F588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AA244B-7B66-4A14-B0DD-FE1ECFD0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6F5899-9607-4147-8756-4BCB5A8D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1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104FA-A04F-420A-8AD3-0107326D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DFD53-5CB7-4A4E-AB8E-F01D3546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56854-A2AE-4756-8B56-51E548CE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AE7E2-14F3-49EA-976D-884BABD1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FC2F2-7B4C-434B-ACB7-90C61ACF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3DE2A-A70F-469F-92E5-4A674BE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A8D98-14E6-462E-8971-C00E0606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AB1C48-F596-4267-A75D-78362548B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9326BD-4467-4D2E-9A51-F1D860A6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6DEB3E-32C9-4EEA-8FDD-D6D9F9A8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DDA24-48F7-4923-A2A4-E2BCFDA3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521C71-8915-4CDC-9E27-E89155F5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0F9480-F8DE-4630-88EF-EFDC3FD9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8AD401-3627-4FBB-BDD3-2DCE3418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6041C-F691-4BEC-AE99-F712D4EA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835D-26C6-48D0-8917-4C466DFE7DA8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F73E0-385C-4170-BF5B-0060842B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63C33-CE8C-4387-837C-6CABFED12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2C31-23CF-4925-B14A-383030984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4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2D0E-C5D8-425B-8A4B-1449C152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48FC1-19B6-452A-B4E1-15DC0337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0F1278-3ABC-4523-A79D-27FA0792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Una introducción a TypeScript - El Mundo de Angular">
            <a:extLst>
              <a:ext uri="{FF2B5EF4-FFF2-40B4-BE49-F238E27FC236}">
                <a16:creationId xmlns:a16="http://schemas.microsoft.com/office/drawing/2014/main" id="{C960A07E-15D8-44E5-A94F-E99D7205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39" y="505784"/>
            <a:ext cx="1539396" cy="153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6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5469-9C5F-4E05-9B75-430D15C6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F16EB1-D1E1-4C76-AD75-8569852F5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EC263-458F-4FB9-A342-15846941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9C93F51-ABF5-4264-9E4D-362F0D44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B54F7-962F-4898-9837-55FB0D3F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F4619-93FB-4D70-AFB6-AC422D8E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A9ED47-999F-4BDF-948F-8F89F1EB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55ACF-60D9-4F62-8A46-CAAB56D0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3CCC9B-2F8E-4BA3-8E37-00DC210BE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1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7CD5-74A3-424B-A256-E7BDEC5A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A1A9D-5053-435F-9475-65E86384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AE78AE-6BE7-4F16-8585-0D7182B1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EAD4-8F02-4456-9D84-7C270A0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9FCB5F-44DC-480B-8D20-A5920017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2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0778C-75B5-4B31-8309-48BBDE11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EA018-3800-423E-91BF-A9F805DE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19BA11-D71A-400B-ACDF-9AE17B79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29C05-F8B9-469C-829D-645914CB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24522C-8C2E-4FF9-B23D-C1062D06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FFD6D0-4A12-49CD-8F9A-61EA0B3155A2}"/>
              </a:ext>
            </a:extLst>
          </p:cNvPr>
          <p:cNvSpPr txBox="1"/>
          <p:nvPr/>
        </p:nvSpPr>
        <p:spPr>
          <a:xfrm>
            <a:off x="3017874" y="5422605"/>
            <a:ext cx="615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Pero JavaScript no fue diseñado para crear aplicaciones de mediano a gran escala.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71EC10-6E0F-48EB-BE42-C7E86103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5" y="0"/>
            <a:ext cx="263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F0FED-E22A-48D4-BA59-8D9EA42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935677-198C-436A-879D-48036733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17B1B-DE43-4432-A99A-3733A38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9B428-B227-40CC-92D3-393EBE8C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1810E0-2C27-43AB-AA0F-AD6CBE0D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1D943-B415-4786-BE72-EBD710B5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590AD7-E243-40EE-BAC8-0D5C7467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41F8-6276-4F60-A933-6B1A5417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C3364-F789-4459-AC66-CE8E2BBF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68BD19-9C6E-4CB2-8E60-7FB3BA1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D2DB3-6003-4AC3-A44F-CD9534E1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D1420F-9E47-4DD2-BDBC-33F344E5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7060-B076-49E6-B7E9-6F6D9BE0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627E28-33C5-45F4-BB72-9E0F56630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6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DDCE7-92A1-48AC-A74E-404CAB7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00D5B05-B47D-473F-B921-EEFFF4C0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11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</Words>
  <Application>Microsoft Office PowerPoint</Application>
  <PresentationFormat>Panorámica</PresentationFormat>
  <Paragraphs>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 Isaac Marquez Cobos</dc:creator>
  <cp:lastModifiedBy>Chris Isaac Marquez Cobos</cp:lastModifiedBy>
  <cp:revision>7</cp:revision>
  <dcterms:created xsi:type="dcterms:W3CDTF">2020-11-02T06:54:29Z</dcterms:created>
  <dcterms:modified xsi:type="dcterms:W3CDTF">2020-11-03T05:42:35Z</dcterms:modified>
</cp:coreProperties>
</file>