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2386-BC5B-48B0-883D-6F73FFE3B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93FA6-AF05-4B05-B1BF-EEAC86EBD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7A9C-C10C-4BE4-8EAE-B00C2596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4113-6BFD-4A40-9A9A-93F4F088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5E9C-7DC4-43EF-AF86-D8E874DB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227C-BD95-4430-BFFD-57A96D25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3A11-B4BE-4290-9B49-659C2D9F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9116-E941-45E8-A257-08E30979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419D-CED8-4D26-AE1A-4529767D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6C49-BDC1-4ED8-A4E2-C0BC4247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2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B068E-3050-41A3-B87F-53A4F6397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4D9CE-C15D-4D64-9530-0FEBBE1B2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5DBC-B716-47A1-98EE-CC56A97A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68F4D-09DD-4997-9968-6F15438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CC1E-62CA-449A-8BD2-A9DCCC80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9857-45F7-4B52-A1B0-E0021788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6F99-CCBF-4E2B-95E9-DDDF383A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2C58-9F30-4A2C-B9A6-939E6593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EFF9-A692-451F-84E1-C6A7B2FD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06B4-DE80-4170-AE73-433F0060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02B3-737B-4329-B7A5-A02B5DD5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5D51-A40C-4FD1-9898-785AC354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A082-88E7-4AFD-84C4-DFD8B75F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5285-A7E4-44B7-A2F3-35D378F5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9A6B7-C00D-44D6-BA7A-49BBDF76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F6F1-8100-456B-86E0-6889127A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804A-65B4-4934-AA0F-CD2734D2B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4276B-BABD-4A85-A42B-2BA76840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E90A-398E-4DE1-A33C-101000CE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8853D-31CB-4D10-B157-5D554ECB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E78F-B447-4257-B286-7D8866C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8EAA-2B6C-48D1-831B-2D04E7FB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A4FAE-CC5D-4AB4-8C6D-38CC9825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844B1-3E06-4848-A1C2-ED236E9B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C8920-21E2-4177-B0F7-E18F31BA4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EE87B-B194-4F96-A6CD-98FAB87A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95290-9798-4747-B53D-A7838751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7A38E-9D79-4396-B8C2-8DA3F5FC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4F19B-10B5-4B6A-929F-89F7EBB1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D2B0-42C4-499B-B211-E40173A0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EB370-D08F-4DB4-9178-4264119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3E60C-38FD-4973-953F-5B80D349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7D096-5A49-4659-9FFF-D8BBFCDD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2C92E-60D9-4831-800E-29EDF9F7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25F15-24D4-4242-9687-5B36C896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61ECC-CFFF-4580-985E-F3FB75D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66D4-48BA-41C4-B1F1-80DFE1B2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AEBA-9E93-4A0C-A1F8-94C15885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7C686-6317-4029-8FAB-4237FCB3B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7BBE-FECC-41C8-A6D9-830D3B0B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9441-C00C-4599-8B14-92A74B9C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E62DC-0D15-4DDA-A052-C83D818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9ABC-629A-4B76-BE84-16244665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794C8-A22A-43C3-B630-45B84D1FF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D7A5F-FE10-42B7-A578-9AE3948F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0D888-3787-43EA-B42F-5C1B139D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3A030-4FAB-4EDD-A350-CE531BDC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38CE3-FC88-4C3E-B5E1-3399DF41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41AD6-BD38-4AE9-BB85-C77FE56B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D604E-2FAB-4CC8-9C4E-B25132D0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E70C-B59E-4297-90D4-6B7ABD5C8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FA64-D052-4DF4-9A7D-4A7BCC2560A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789F-A39F-4D05-A6CB-B82C242E5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DF9A-7A07-4F75-B88E-E4AEF4A63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8C3F-EF1E-49B9-AA87-C4BC6154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7908C-0ABE-48EE-9788-5CC9304F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Analysis for Talent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34BD-B0B8-4082-9668-429C576F7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Jayson Baker &amp; William Hinton</a:t>
            </a:r>
          </a:p>
        </p:txBody>
      </p:sp>
    </p:spTree>
    <p:extLst>
      <p:ext uri="{BB962C8B-B14F-4D97-AF65-F5344CB8AC3E}">
        <p14:creationId xmlns:p14="http://schemas.microsoft.com/office/powerpoint/2010/main" val="194398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0AD3E-02CD-4715-AC65-D8460F51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Talent Attrition: Key Points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B104-F4B6-4B47-B0DF-3C153C3B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900"/>
              <a:t>Could be due to a number of factors and we are here to identify the most common factors.</a:t>
            </a:r>
          </a:p>
          <a:p>
            <a:r>
              <a:rPr lang="en-US" sz="1900"/>
              <a:t>We will identify certain factors and then run a Linear Regression Model to show us the best fit model that identifies key elements why an employee would stay or leave a company. </a:t>
            </a:r>
          </a:p>
          <a:p>
            <a:r>
              <a:rPr lang="en-US" sz="1900"/>
              <a:t>What we mean by best fit, is there are certain variables that plays a factor into why certain departments have high turnovers in employees.</a:t>
            </a:r>
          </a:p>
          <a:p>
            <a:r>
              <a:rPr lang="en-US" sz="1900"/>
              <a:t>We want to identify these departments and some predictors behind why someone would leave or why they are staying at the company.</a:t>
            </a:r>
          </a:p>
          <a:p>
            <a:r>
              <a:rPr lang="en-US" sz="1900"/>
              <a:t>After identifying the contributing factors, we will use Tableau to drill down a little bit farther to get a wholistic view point of what is going on with attrition in this company attrition.</a:t>
            </a:r>
          </a:p>
        </p:txBody>
      </p:sp>
    </p:spTree>
    <p:extLst>
      <p:ext uri="{BB962C8B-B14F-4D97-AF65-F5344CB8AC3E}">
        <p14:creationId xmlns:p14="http://schemas.microsoft.com/office/powerpoint/2010/main" val="8520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71B501-EA05-44E5-AF21-2CF37655C96F}"/>
              </a:ext>
            </a:extLst>
          </p:cNvPr>
          <p:cNvPicPr/>
          <p:nvPr/>
        </p:nvPicPr>
        <p:blipFill rotWithShape="1">
          <a:blip r:embed="rId2"/>
          <a:srcRect r="4764"/>
          <a:stretch/>
        </p:blipFill>
        <p:spPr>
          <a:xfrm>
            <a:off x="19" y="10"/>
            <a:ext cx="532256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8623-917D-4803-8DA0-021047EC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83AA-7059-452B-BA95-3AFF94E5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9349" y="1714500"/>
            <a:ext cx="5322569" cy="45034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 set our predictor to numeric 1 or 0.</a:t>
            </a: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#set no/yes to 0,1</a:t>
            </a: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 err="1">
                <a:solidFill>
                  <a:schemeClr val="bg1"/>
                </a:solidFill>
              </a:rPr>
              <a:t>attrJobs$Adj</a:t>
            </a:r>
            <a:r>
              <a:rPr lang="en-US" sz="1300" dirty="0">
                <a:solidFill>
                  <a:schemeClr val="bg1"/>
                </a:solidFill>
              </a:rPr>
              <a:t>[</a:t>
            </a:r>
            <a:r>
              <a:rPr lang="en-US" sz="1300" dirty="0" err="1">
                <a:solidFill>
                  <a:schemeClr val="bg1"/>
                </a:solidFill>
              </a:rPr>
              <a:t>attrJobs$Attrition</a:t>
            </a:r>
            <a:r>
              <a:rPr lang="en-US" sz="1300" dirty="0">
                <a:solidFill>
                  <a:schemeClr val="bg1"/>
                </a:solidFill>
              </a:rPr>
              <a:t>=="Yes"]&lt;-1  </a:t>
            </a: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 err="1">
                <a:solidFill>
                  <a:schemeClr val="bg1"/>
                </a:solidFill>
              </a:rPr>
              <a:t>attrJobs$Adj</a:t>
            </a:r>
            <a:r>
              <a:rPr lang="en-US" sz="1300" dirty="0">
                <a:solidFill>
                  <a:schemeClr val="bg1"/>
                </a:solidFill>
              </a:rPr>
              <a:t>[</a:t>
            </a:r>
            <a:r>
              <a:rPr lang="en-US" sz="1300" dirty="0" err="1">
                <a:solidFill>
                  <a:schemeClr val="bg1"/>
                </a:solidFill>
              </a:rPr>
              <a:t>attrJobs$Attrition</a:t>
            </a:r>
            <a:r>
              <a:rPr lang="en-US" sz="1300" dirty="0">
                <a:solidFill>
                  <a:schemeClr val="bg1"/>
                </a:solidFill>
              </a:rPr>
              <a:t>=="No"]&lt;-0</a:t>
            </a:r>
          </a:p>
          <a:p>
            <a:endParaRPr lang="en-US" sz="1300" dirty="0">
              <a:solidFill>
                <a:schemeClr val="bg1"/>
              </a:solidFill>
            </a:endParaRPr>
          </a:p>
          <a:p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We will take these variables and eliminate the ones that has an high p-value. If the p-value is greater than 0.05, we will eliminate that variable from the model.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1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8558-4499-45AD-AA75-D65AC0E3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the reduce model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7012-3371-46BE-A2CB-47552DC90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057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eliminated variables that wee not needed. You still see we are not satisfied. We will use the Stepwise in the next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23AF-E935-4B4B-8F31-CFC299D4F6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9341" y="765622"/>
            <a:ext cx="5017318" cy="531899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104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EA87B-2D22-411A-8AB3-5F6D1A11FB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22358" y="1176793"/>
            <a:ext cx="4290191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01550-0071-4078-BEEB-3CF5803078E7}"/>
              </a:ext>
            </a:extLst>
          </p:cNvPr>
          <p:cNvPicPr/>
          <p:nvPr/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AC13-907A-4E24-8F5A-808D5580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model that fits.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CFAF-E588-4AD3-9786-B447C2244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will use these coefficient to drill down a little farther in Tableau. We can make predictions and conduct analysis dynamically on the fly with Tableau.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A73DF-79D5-438D-B26E-2D90569456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254068"/>
            <a:ext cx="6250769" cy="41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8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8B69D-5246-4BF9-B23B-B9F99A01DF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1136" y="3520956"/>
            <a:ext cx="7729728" cy="2387475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1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Due to the small value in the AIC which is Akaike Information Criterion along with the Adjusted R-square 0.2378 and p-value of 2.2e-16.We concentrated that addition analysis to be performed in Tableau which can predict what are the causes of job attrition.</a:t>
            </a:r>
            <a:br>
              <a:rPr lang="en-US" sz="1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https://public.tableau.com/profile/jayson.barker#!/vizhome/DS6306_CS2/Dashboard1</a:t>
            </a:r>
            <a:br>
              <a:rPr lang="en-US" sz="1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80278-D71B-4B8F-8B3D-61C2589F57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31136" y="1694319"/>
            <a:ext cx="7729728" cy="16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Analysis for Talent Management</vt:lpstr>
      <vt:lpstr>Talent Attrition: Key Points</vt:lpstr>
      <vt:lpstr> </vt:lpstr>
      <vt:lpstr>This is the reduce model </vt:lpstr>
      <vt:lpstr>PowerPoint Presentation</vt:lpstr>
      <vt:lpstr>PowerPoint Presentation</vt:lpstr>
      <vt:lpstr>The model that fits. </vt:lpstr>
      <vt:lpstr> Due to the small value in the AIC which is Akaike Information Criterion along with the Adjusted R-square 0.2378 and p-value of 2.2e-16.We concentrated that addition analysis to be performed in Tableau which can predict what are the causes of job attrition. https://public.tableau.com/profile/jayson.barker#!/vizhome/DS6306_CS2/Dashboard1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Talent Management</dc:title>
  <dc:creator>Will H</dc:creator>
  <cp:lastModifiedBy>Will H</cp:lastModifiedBy>
  <cp:revision>1</cp:revision>
  <dcterms:created xsi:type="dcterms:W3CDTF">2019-08-11T16:43:00Z</dcterms:created>
  <dcterms:modified xsi:type="dcterms:W3CDTF">2019-08-11T16:44:06Z</dcterms:modified>
</cp:coreProperties>
</file>