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472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95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6814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735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7992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8228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112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718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794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97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91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81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153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922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56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10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40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80118B-41F0-41F1-B68A-57983D086D92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5B65-0BA3-4475-B161-6655470E8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434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koskocsis.web.elte.hu/portfolio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7AF3C5-2F2F-5DB5-8A3E-6F0E3DA57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Portfólió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FAA768C-C57F-A4D6-1728-FCDB4B97F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Kocsis Ákos</a:t>
            </a:r>
          </a:p>
        </p:txBody>
      </p:sp>
    </p:spTree>
    <p:extLst>
      <p:ext uri="{BB962C8B-B14F-4D97-AF65-F5344CB8AC3E}">
        <p14:creationId xmlns:p14="http://schemas.microsoft.com/office/powerpoint/2010/main" val="48562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DCC5E-E17C-0E8F-AC99-18E551A1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8622F5-BE3D-D101-C87D-766266AC4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Eredetileg 3 tag (Sziszi, Tomi, Én)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Eredeti téma: Környezetvédelem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Egyedüli téma: portfólió</a:t>
            </a:r>
          </a:p>
        </p:txBody>
      </p:sp>
    </p:spTree>
    <p:extLst>
      <p:ext uri="{BB962C8B-B14F-4D97-AF65-F5344CB8AC3E}">
        <p14:creationId xmlns:p14="http://schemas.microsoft.com/office/powerpoint/2010/main" val="13695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FCDA4C-3D7D-7D3D-3169-3A4F0904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Weblap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FD0E13-FC94-FCC8-2862-6A5DA0789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Webfejlesztés tantárgy beadandó (2022.dec.)</a:t>
            </a:r>
          </a:p>
          <a:p>
            <a:pPr algn="just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4-es értékelés</a:t>
            </a:r>
          </a:p>
          <a:p>
            <a:pPr algn="just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Weblap címe: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https://akoskocsis.web.elte.hu/portfolio/index.html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838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69E907-0A5E-42AE-12D5-D9BDAFEE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Gitthub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6ADAC7-6BDC-9532-9F89-7BC018691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Kezdeti nehézségek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Sikeres </a:t>
            </a:r>
            <a:r>
              <a:rPr lang="hu-H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szervezet (</a:t>
            </a:r>
            <a:r>
              <a:rPr lang="hu-H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hu-H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hu-H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</a:t>
            </a:r>
            <a:r>
              <a:rPr lang="hu-H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létrehozása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0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4CFF67-4CCD-3619-FB39-066BC81C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-diagram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245B17-DE6D-3CAE-D5EC-A7716771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-diagram projekttervező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Időbeosztás hetekben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0592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354</TotalTime>
  <Words>68</Words>
  <Application>Microsoft Office PowerPoint</Application>
  <PresentationFormat>Szélesvásznú</PresentationFormat>
  <Paragraphs>16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</vt:lpstr>
      <vt:lpstr>Portfólió</vt:lpstr>
      <vt:lpstr>Projekt</vt:lpstr>
      <vt:lpstr>Weblap</vt:lpstr>
      <vt:lpstr>Gitthub</vt:lpstr>
      <vt:lpstr>Gantt-diagram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Portfólió</dc:title>
  <dc:creator>Kocsis Ákos</dc:creator>
  <cp:lastModifiedBy>Kocsis Ákos</cp:lastModifiedBy>
  <cp:revision>1</cp:revision>
  <dcterms:created xsi:type="dcterms:W3CDTF">2023-02-01T18:27:15Z</dcterms:created>
  <dcterms:modified xsi:type="dcterms:W3CDTF">2023-02-02T00:21:25Z</dcterms:modified>
</cp:coreProperties>
</file>