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92397" y="1611086"/>
            <a:ext cx="6815669" cy="1733005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Árukészlet mobiltelefonokról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692398" y="3814353"/>
            <a:ext cx="6815669" cy="1164045"/>
          </a:xfrm>
        </p:spPr>
        <p:txBody>
          <a:bodyPr/>
          <a:lstStyle/>
          <a:p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Kocsis Márkó, Sinkó Szilárd, Veres Dávid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43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2306616" y="930905"/>
            <a:ext cx="10105910" cy="1303867"/>
          </a:xfrm>
        </p:spPr>
        <p:txBody>
          <a:bodyPr/>
          <a:lstStyle/>
          <a:p>
            <a:r>
              <a:rPr lang="hu-HU" dirty="0" smtClean="0"/>
              <a:t>Főbb célok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olyan weboldal létrehozása ami </a:t>
            </a:r>
            <a:r>
              <a:rPr lang="hu-HU" dirty="0" smtClean="0"/>
              <a:t>telefonokról szól mint pl. ami az Árukeresőnek van vagy az </a:t>
            </a:r>
            <a:r>
              <a:rPr lang="hu-HU" dirty="0" smtClean="0"/>
              <a:t>Applenek</a:t>
            </a:r>
            <a:r>
              <a:rPr lang="hu-HU" dirty="0" smtClean="0"/>
              <a:t>. </a:t>
            </a:r>
          </a:p>
          <a:p>
            <a:r>
              <a:rPr lang="hu-HU" dirty="0" smtClean="0"/>
              <a:t>Jól kezelhető és </a:t>
            </a:r>
            <a:r>
              <a:rPr lang="hu-HU" dirty="0" smtClean="0"/>
              <a:t>átláható</a:t>
            </a:r>
            <a:r>
              <a:rPr lang="hu-HU" dirty="0" smtClean="0"/>
              <a:t> oldal bármelyik felhasználó számára.</a:t>
            </a:r>
          </a:p>
          <a:p>
            <a:r>
              <a:rPr lang="hu-HU" dirty="0" smtClean="0"/>
              <a:t>A projekt végére egy működésre és kinézetre is alkalmas weboldal.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30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1036321"/>
            <a:ext cx="4937760" cy="1314994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Technológiák, funkciók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Szoftverek amikkel megvalósítjuk a weboldalt: </a:t>
            </a:r>
          </a:p>
          <a:p>
            <a:r>
              <a:rPr lang="hu-HU" sz="2200" dirty="0" smtClean="0"/>
              <a:t>XAAMP: Az oldal adatainak a tárolására fogjuk használni, </a:t>
            </a:r>
            <a:r>
              <a:rPr lang="hu-HU" sz="2200" dirty="0" smtClean="0"/>
              <a:t>MySql</a:t>
            </a:r>
            <a:r>
              <a:rPr lang="hu-HU" sz="2200" dirty="0" smtClean="0"/>
              <a:t> és </a:t>
            </a:r>
            <a:r>
              <a:rPr lang="hu-HU" sz="2200" dirty="0" smtClean="0"/>
              <a:t>Apache-al</a:t>
            </a:r>
            <a:r>
              <a:rPr lang="hu-HU" sz="2200" dirty="0" smtClean="0"/>
              <a:t>, a   </a:t>
            </a:r>
            <a:r>
              <a:rPr lang="hu-HU" sz="2200" dirty="0" smtClean="0"/>
              <a:t>code</a:t>
            </a:r>
            <a:r>
              <a:rPr lang="hu-HU" sz="2200" dirty="0" smtClean="0"/>
              <a:t> </a:t>
            </a:r>
            <a:r>
              <a:rPr lang="hu-HU" sz="2200" dirty="0"/>
              <a:t>beolvasása után bejegyzés </a:t>
            </a:r>
            <a:r>
              <a:rPr lang="hu-HU" sz="2200" dirty="0" smtClean="0"/>
              <a:t>készül </a:t>
            </a:r>
            <a:r>
              <a:rPr lang="hu-HU" sz="2200" dirty="0"/>
              <a:t>az </a:t>
            </a:r>
            <a:r>
              <a:rPr lang="hu-HU" sz="2200" dirty="0" smtClean="0"/>
              <a:t>adatbázisban, </a:t>
            </a:r>
            <a:r>
              <a:rPr lang="hu-HU" sz="2200" dirty="0"/>
              <a:t>ami </a:t>
            </a:r>
            <a:r>
              <a:rPr lang="hu-HU" sz="2200" dirty="0" smtClean="0"/>
              <a:t>elmenti </a:t>
            </a:r>
            <a:r>
              <a:rPr lang="hu-HU" sz="2200" dirty="0"/>
              <a:t>az aktuális időpontot. Működnie kell leadás és átvételnél egyaránt</a:t>
            </a:r>
            <a:r>
              <a:rPr lang="hu-HU" sz="2200" dirty="0" smtClean="0"/>
              <a:t>.</a:t>
            </a:r>
            <a:endParaRPr lang="hu-HU" sz="2000" dirty="0" smtClean="0"/>
          </a:p>
          <a:p>
            <a:r>
              <a:rPr lang="hu-HU" sz="2200" dirty="0" smtClean="0"/>
              <a:t>Visual </a:t>
            </a:r>
            <a:r>
              <a:rPr lang="hu-HU" sz="2200" dirty="0" smtClean="0"/>
              <a:t>Studio</a:t>
            </a:r>
            <a:r>
              <a:rPr lang="hu-HU" sz="2200" dirty="0" smtClean="0"/>
              <a:t> </a:t>
            </a:r>
            <a:r>
              <a:rPr lang="hu-HU" sz="2200" dirty="0" smtClean="0"/>
              <a:t>Code</a:t>
            </a:r>
            <a:r>
              <a:rPr lang="hu-HU" sz="2200" dirty="0" smtClean="0"/>
              <a:t> (VS </a:t>
            </a:r>
            <a:r>
              <a:rPr lang="hu-HU" sz="2200" dirty="0" smtClean="0"/>
              <a:t>Code</a:t>
            </a:r>
            <a:r>
              <a:rPr lang="hu-HU" sz="2200" dirty="0" smtClean="0"/>
              <a:t>): Kódszerkesztőbe fogjuk programozni magát az oldalt az alábbi nyelvekkel: HTML (tartalommegjelenítés) és CSS (oldal </a:t>
            </a:r>
            <a:r>
              <a:rPr lang="hu-HU" sz="2200" dirty="0" smtClean="0"/>
              <a:t>kínézete</a:t>
            </a:r>
            <a:r>
              <a:rPr lang="hu-HU" sz="2200" dirty="0" smtClean="0"/>
              <a:t>, megjelenése, elrendezése). </a:t>
            </a:r>
          </a:p>
          <a:p>
            <a:r>
              <a:rPr lang="hu-HU" sz="2200" dirty="0" smtClean="0"/>
              <a:t>Node</a:t>
            </a:r>
            <a:r>
              <a:rPr lang="hu-HU" sz="2200" dirty="0" smtClean="0"/>
              <a:t> JS: Lehetővé </a:t>
            </a:r>
            <a:r>
              <a:rPr lang="hu-HU" sz="2200" dirty="0"/>
              <a:t>teszi a szerveroldali </a:t>
            </a:r>
            <a:r>
              <a:rPr lang="hu-HU" sz="2200" dirty="0" smtClean="0"/>
              <a:t>programozást, JavaScript alapon.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12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2" y="1140823"/>
            <a:ext cx="9601196" cy="957943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Főoldal és a megrendelő űrlap</a:t>
            </a:r>
            <a:br>
              <a:rPr lang="hu-HU" dirty="0" smtClean="0"/>
            </a:br>
            <a:r>
              <a:rPr lang="hu-HU" dirty="0" smtClean="0"/>
              <a:t>látványterve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873" y="2603863"/>
            <a:ext cx="4939400" cy="337021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17" y="2656437"/>
            <a:ext cx="4923250" cy="33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0568" y="1400143"/>
            <a:ext cx="9601196" cy="1303867"/>
          </a:xfrm>
        </p:spPr>
        <p:txBody>
          <a:bodyPr/>
          <a:lstStyle/>
          <a:p>
            <a:r>
              <a:rPr lang="hu-HU" dirty="0" smtClean="0"/>
              <a:t>Köszi a figyelmet!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9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147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Organikus</vt:lpstr>
      <vt:lpstr>Árukészlet mobiltelefonokról</vt:lpstr>
      <vt:lpstr>Főbb célok</vt:lpstr>
      <vt:lpstr>Technológiák, funkciók </vt:lpstr>
      <vt:lpstr>Főoldal és a megrendelő űrlap látványterve</vt:lpstr>
      <vt:lpstr>Köszi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Árukészlet</dc:title>
  <dc:creator>User</dc:creator>
  <cp:lastModifiedBy>User</cp:lastModifiedBy>
  <cp:revision>6</cp:revision>
  <dcterms:created xsi:type="dcterms:W3CDTF">2024-11-11T18:16:58Z</dcterms:created>
  <dcterms:modified xsi:type="dcterms:W3CDTF">2024-11-11T19:05:31Z</dcterms:modified>
</cp:coreProperties>
</file>