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4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4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7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4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849806"/>
              </p:ext>
            </p:extLst>
          </p:nvPr>
        </p:nvGraphicFramePr>
        <p:xfrm>
          <a:off x="0" y="0"/>
          <a:ext cx="6697683" cy="685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86"/>
                <a:gridCol w="2589522"/>
                <a:gridCol w="1228937"/>
                <a:gridCol w="2291938"/>
              </a:tblGrid>
              <a:tr h="735937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effectLst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Compiled/Dynamic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Autowiring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Auryn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Disco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Laravel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662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Opulence </a:t>
                      </a:r>
                      <a:r>
                        <a:rPr lang="en-US" b="1" dirty="0" err="1" smtClean="0"/>
                        <a:t>IoC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PHP-DI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PHPixie</a:t>
                      </a:r>
                      <a:r>
                        <a:rPr lang="en-US" b="1" dirty="0" smtClean="0"/>
                        <a:t> DI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Pimple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7425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Symfony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Yaco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supported</a:t>
                      </a:r>
                    </a:p>
                  </a:txBody>
                  <a:tcPr anchor="ctr"/>
                </a:tc>
              </a:tr>
              <a:tr h="405489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Zen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supported</a:t>
                      </a:r>
                    </a:p>
                  </a:txBody>
                  <a:tcPr anchor="ctr"/>
                </a:tc>
              </a:tr>
              <a:tr h="662305">
                <a:tc>
                  <a:txBody>
                    <a:bodyPr/>
                    <a:lstStyle/>
                    <a:p>
                      <a:pPr algn="ctr"/>
                      <a:r>
                        <a:rPr lang="is-I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Zend </a:t>
                      </a:r>
                      <a:r>
                        <a:rPr lang="en-US" b="1" dirty="0" err="1" smtClean="0"/>
                        <a:t>ServiceManager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supported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24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761705"/>
              </p:ext>
            </p:extLst>
          </p:nvPr>
        </p:nvGraphicFramePr>
        <p:xfrm>
          <a:off x="0" y="0"/>
          <a:ext cx="8027719" cy="685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58"/>
                <a:gridCol w="2340792"/>
                <a:gridCol w="899133"/>
                <a:gridCol w="866899"/>
                <a:gridCol w="1535716"/>
                <a:gridCol w="1670621"/>
              </a:tblGrid>
              <a:tr h="650802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iterations, </a:t>
                      </a:r>
                      <a:r>
                        <a:rPr lang="en-US" sz="24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autoload</a:t>
                      </a:r>
                      <a:r>
                        <a:rPr lang="en-US" sz="24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startup time included</a:t>
                      </a:r>
                      <a:endParaRPr lang="it-IT" sz="2400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effectLst/>
                      </a:endParaRPr>
                    </a:p>
                  </a:txBody>
                  <a:tcPr anchor="ctr"/>
                </a:tc>
              </a:tr>
              <a:tr h="6744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Rank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Container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ms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Time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(MB)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Peak Memory (%)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Zen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100%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Symfony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>
                          <a:latin typeface="Calibri" charset="0"/>
                          <a:ea typeface="Calibri" charset="0"/>
                          <a:cs typeface="Calibri" charset="0"/>
                        </a:rPr>
                        <a:t>0.368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>
                          <a:latin typeface="Calibri" charset="0"/>
                          <a:ea typeface="Calibri" charset="0"/>
                          <a:cs typeface="Calibri" charset="0"/>
                        </a:rPr>
                        <a:t>101%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Yaco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0.045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141%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>
                          <a:latin typeface="Calibri" charset="0"/>
                          <a:ea typeface="Calibri" charset="0"/>
                          <a:cs typeface="Calibri" charset="0"/>
                        </a:rPr>
                        <a:t>0.395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Zend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ServiceManager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latin typeface="Calibri" charset="0"/>
                          <a:ea typeface="Calibri" charset="0"/>
                          <a:cs typeface="Calibri" charset="0"/>
                        </a:rPr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126%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PHPixie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 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109%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charset="0"/>
                          <a:ea typeface="Calibri" charset="0"/>
                          <a:cs typeface="Calibri" charset="0"/>
                        </a:rPr>
                        <a:t>Pimple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charset="0"/>
                          <a:ea typeface="Calibri" charset="0"/>
                          <a:cs typeface="Calibri" charset="0"/>
                        </a:rPr>
                        <a:t>0.065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203%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128%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Dice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>
                          <a:latin typeface="Calibri" charset="0"/>
                          <a:ea typeface="Calibri" charset="0"/>
                          <a:cs typeface="Calibri" charset="0"/>
                        </a:rPr>
                        <a:t>238%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Laravel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latin typeface="Calibri" charset="0"/>
                          <a:ea typeface="Calibri" charset="0"/>
                          <a:cs typeface="Calibri" charset="0"/>
                        </a:rPr>
                        <a:t>0.096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Opulence </a:t>
                      </a:r>
                      <a:r>
                        <a:rPr lang="en-US" b="1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IoC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>
                          <a:latin typeface="Calibri" charset="0"/>
                          <a:ea typeface="Calibri" charset="0"/>
                          <a:cs typeface="Calibri" charset="0"/>
                        </a:rPr>
                        <a:t>0.135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422%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Aura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>
                          <a:latin typeface="Calibri" charset="0"/>
                          <a:ea typeface="Calibri" charset="0"/>
                          <a:cs typeface="Calibri" charset="0"/>
                        </a:rPr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Auryn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0.191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597%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charset="0"/>
                          <a:ea typeface="Calibri" charset="0"/>
                          <a:cs typeface="Calibri" charset="0"/>
                        </a:rPr>
                        <a:t>Disco</a:t>
                      </a:r>
                      <a:endParaRPr lang="en-US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0.207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647%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  <a:tr h="425595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alibri" charset="0"/>
                          <a:ea typeface="Calibri" charset="0"/>
                          <a:cs typeface="Calibri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PHP</a:t>
                      </a:r>
                      <a:r>
                        <a:rPr lang="en-US" b="1" baseline="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US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DI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>
                          <a:latin typeface="Calibri" charset="0"/>
                          <a:ea typeface="Calibri" charset="0"/>
                          <a:cs typeface="Calibri" charset="0"/>
                        </a:rPr>
                        <a:t>0.212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663%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charset="0"/>
                          <a:ea typeface="Calibri" charset="0"/>
                          <a:cs typeface="Calibri" charset="0"/>
                        </a:rPr>
                        <a:t>1.191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mr-IN" dirty="0">
                          <a:latin typeface="Calibri" charset="0"/>
                          <a:ea typeface="Calibri" charset="0"/>
                          <a:cs typeface="Calibri" charset="0"/>
                        </a:rPr>
                        <a:t>327%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43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196</Words>
  <Application>Microsoft Macintosh PowerPoint</Application>
  <PresentationFormat>Widescreen</PresentationFormat>
  <Paragraphs>141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Kocsis</dc:creator>
  <cp:lastModifiedBy>Kocsis</cp:lastModifiedBy>
  <cp:revision>6</cp:revision>
  <dcterms:created xsi:type="dcterms:W3CDTF">2017-01-19T20:01:55Z</dcterms:created>
  <dcterms:modified xsi:type="dcterms:W3CDTF">2017-01-19T20:33:10Z</dcterms:modified>
</cp:coreProperties>
</file>