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7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615225"/>
              </p:ext>
            </p:extLst>
          </p:nvPr>
        </p:nvGraphicFramePr>
        <p:xfrm>
          <a:off x="0" y="35625"/>
          <a:ext cx="10117777" cy="682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56"/>
                <a:gridCol w="3457030"/>
                <a:gridCol w="2711981"/>
                <a:gridCol w="3129210"/>
              </a:tblGrid>
              <a:tr h="7003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Compiled/Dynamic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Autowiring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Aura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Auryn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Disco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Laravel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Opulence </a:t>
                      </a:r>
                      <a:r>
                        <a:rPr lang="en-US" b="1" dirty="0" err="1" smtClean="0"/>
                        <a:t>IoC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PHP-DI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PHPixie</a:t>
                      </a:r>
                      <a:r>
                        <a:rPr lang="en-US" b="1" dirty="0" smtClean="0"/>
                        <a:t> 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Pimple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Symfony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Yaco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Zend </a:t>
                      </a:r>
                      <a:r>
                        <a:rPr lang="en-US" b="1" dirty="0" err="1" smtClean="0"/>
                        <a:t>ServiceManager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4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653559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1.513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4.121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5.833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8.823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12.064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797%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23.991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1586%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30.224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1998%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Calibri" charset="0"/>
                          <a:ea typeface="Calibri" charset="0"/>
                          <a:cs typeface="Calibri" charset="0"/>
                        </a:rPr>
                        <a:t>34.339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2270%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38.94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2574%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17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49322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111%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373%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1.134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3.215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0.587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1524%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1527%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155%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2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4138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6.382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7.574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9.742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13.305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25.982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1789%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31.16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2146%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0.587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latin typeface="Calibri" charset="0"/>
                          <a:ea typeface="Calibri" charset="0"/>
                          <a:cs typeface="Calibri" charset="0"/>
                        </a:rPr>
                        <a:t>38.126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2626%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155%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42.806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2948%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1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60250"/>
              </p:ext>
            </p:extLst>
          </p:nvPr>
        </p:nvGraphicFramePr>
        <p:xfrm>
          <a:off x="0" y="0"/>
          <a:ext cx="8027719" cy="686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25525"/>
                <a:gridCol w="1033153"/>
                <a:gridCol w="866899"/>
                <a:gridCol w="1520042"/>
                <a:gridCol w="1567542"/>
              </a:tblGrid>
              <a:tr h="628803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582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13.367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18.344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38.528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44.229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113%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62.139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112%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73.457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129%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94.644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708%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125.752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249.452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1866%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298.464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2233%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0.587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357.748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2676%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155%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399.573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2989%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656104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210%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2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658435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85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214554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10 000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1.226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2.557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3.232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638%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6.568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0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4370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Yaco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Zend </a:t>
                      </a:r>
                      <a:r>
                        <a:rPr lang="en-US" b="1" dirty="0" err="1" smtClean="0"/>
                        <a:t>ServiceManager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PHP-DI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Aura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124%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Zen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95%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Pimple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Symfony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236%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Laravel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309%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Disco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/>
                        <a:t>0.044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400%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PHPixie</a:t>
                      </a:r>
                      <a:r>
                        <a:rPr lang="en-US" b="1" baseline="0" dirty="0" smtClean="0"/>
                        <a:t> 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/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418%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Opulence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/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573%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Auryn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/>
                        <a:t>0.068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618%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114%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8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00204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714%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114%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3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112579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10 000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1.024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1.205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6.213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709%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114%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3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44313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charset="0"/>
                          <a:ea typeface="Calibri" charset="0"/>
                          <a:cs typeface="Calibri" charset="0"/>
                        </a:rPr>
                        <a:t>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647%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alibri" charset="0"/>
                          <a:ea typeface="Calibri" charset="0"/>
                          <a:cs typeface="Calibri" charset="0"/>
                        </a:rPr>
                        <a:t>0.212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663%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43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493684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libri" charset="0"/>
                          <a:ea typeface="Calibri" charset="0"/>
                          <a:cs typeface="Calibri" charset="0"/>
                        </a:rPr>
                        <a:t>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0.085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126%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45001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210%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52420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204%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120%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25779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111%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259%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120%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38316"/>
              </p:ext>
            </p:extLst>
          </p:nvPr>
        </p:nvGraphicFramePr>
        <p:xfrm>
          <a:off x="0" y="23750"/>
          <a:ext cx="8027719" cy="683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27051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1.603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114%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37269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853%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96930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752%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1760%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2068%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2256%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2390</Words>
  <Application>Microsoft Macintosh PowerPoint</Application>
  <PresentationFormat>Widescreen</PresentationFormat>
  <Paragraphs>1586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Kocsis</dc:creator>
  <cp:lastModifiedBy>Kocsis</cp:lastModifiedBy>
  <cp:revision>43</cp:revision>
  <dcterms:created xsi:type="dcterms:W3CDTF">2017-01-19T20:01:55Z</dcterms:created>
  <dcterms:modified xsi:type="dcterms:W3CDTF">2017-01-19T23:40:26Z</dcterms:modified>
</cp:coreProperties>
</file>