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0"/>
  </p:notesMasterIdLst>
  <p:sldIdLst>
    <p:sldId id="256" r:id="rId5"/>
    <p:sldId id="419" r:id="rId6"/>
    <p:sldId id="375" r:id="rId7"/>
    <p:sldId id="376" r:id="rId8"/>
    <p:sldId id="377" r:id="rId9"/>
    <p:sldId id="385" r:id="rId10"/>
    <p:sldId id="378" r:id="rId11"/>
    <p:sldId id="379" r:id="rId12"/>
    <p:sldId id="380" r:id="rId13"/>
    <p:sldId id="382" r:id="rId14"/>
    <p:sldId id="383" r:id="rId15"/>
    <p:sldId id="384" r:id="rId16"/>
    <p:sldId id="420" r:id="rId17"/>
    <p:sldId id="386" r:id="rId18"/>
    <p:sldId id="316" r:id="rId19"/>
    <p:sldId id="259" r:id="rId20"/>
    <p:sldId id="318" r:id="rId21"/>
    <p:sldId id="387" r:id="rId22"/>
    <p:sldId id="307" r:id="rId23"/>
    <p:sldId id="388" r:id="rId24"/>
    <p:sldId id="363" r:id="rId25"/>
    <p:sldId id="292" r:id="rId26"/>
    <p:sldId id="351" r:id="rId27"/>
    <p:sldId id="366" r:id="rId28"/>
    <p:sldId id="295" r:id="rId29"/>
    <p:sldId id="389" r:id="rId30"/>
    <p:sldId id="373" r:id="rId31"/>
    <p:sldId id="390" r:id="rId32"/>
    <p:sldId id="391" r:id="rId33"/>
    <p:sldId id="392" r:id="rId34"/>
    <p:sldId id="393" r:id="rId35"/>
    <p:sldId id="403" r:id="rId36"/>
    <p:sldId id="369" r:id="rId37"/>
    <p:sldId id="404" r:id="rId38"/>
    <p:sldId id="405" r:id="rId39"/>
    <p:sldId id="406" r:id="rId40"/>
    <p:sldId id="402" r:id="rId41"/>
    <p:sldId id="323" r:id="rId42"/>
    <p:sldId id="394" r:id="rId43"/>
    <p:sldId id="395" r:id="rId44"/>
    <p:sldId id="370" r:id="rId45"/>
    <p:sldId id="407" r:id="rId46"/>
    <p:sldId id="398" r:id="rId47"/>
    <p:sldId id="397" r:id="rId48"/>
    <p:sldId id="408" r:id="rId49"/>
    <p:sldId id="409" r:id="rId50"/>
    <p:sldId id="399" r:id="rId51"/>
    <p:sldId id="400" r:id="rId52"/>
    <p:sldId id="401" r:id="rId53"/>
    <p:sldId id="416" r:id="rId54"/>
    <p:sldId id="410" r:id="rId55"/>
    <p:sldId id="411" r:id="rId56"/>
    <p:sldId id="417" r:id="rId57"/>
    <p:sldId id="418" r:id="rId58"/>
    <p:sldId id="413" r:id="rId59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03/07/2022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3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5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54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0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5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7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8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4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Miera neistoty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3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Miera neistoty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Miera neistoty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9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Miera neistoty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4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Miera neistoty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Singulárnych</a:t>
            </a:r>
            <a:r>
              <a:rPr lang="sk-SK" sz="1200" baseline="0" dirty="0">
                <a:sym typeface="Symbol" pitchFamily="18" charset="2"/>
              </a:rPr>
              <a:t> čísel môže byť viac, až do min(</a:t>
            </a:r>
            <a:r>
              <a:rPr lang="sk-SK" sz="1200" baseline="0" dirty="0" err="1">
                <a:sym typeface="Symbol" pitchFamily="18" charset="2"/>
              </a:rPr>
              <a:t>m,n</a:t>
            </a:r>
            <a:r>
              <a:rPr lang="sk-SK" sz="1200" baseline="0" dirty="0">
                <a:sym typeface="Symbol" pitchFamily="18" charset="2"/>
              </a:rPr>
              <a:t>).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5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Ukázať P(X</a:t>
            </a:r>
            <a:r>
              <a:rPr lang="sk-SK" baseline="0" dirty="0"/>
              <a:t> = matematika)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0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Ukázať P(X</a:t>
            </a:r>
            <a:r>
              <a:rPr lang="sk-SK" baseline="0" dirty="0"/>
              <a:t> </a:t>
            </a:r>
            <a:r>
              <a:rPr lang="sk-SK" baseline="0"/>
              <a:t>= matematika)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0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Ukázať P(X</a:t>
            </a:r>
            <a:r>
              <a:rPr lang="sk-SK" baseline="0" dirty="0"/>
              <a:t> </a:t>
            </a:r>
            <a:r>
              <a:rPr lang="sk-SK" baseline="0"/>
              <a:t>= matematika)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3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Ukázať P(X</a:t>
            </a:r>
            <a:r>
              <a:rPr lang="sk-SK" baseline="0" dirty="0"/>
              <a:t> </a:t>
            </a:r>
            <a:r>
              <a:rPr lang="sk-SK" baseline="0"/>
              <a:t>= matematika)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6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Ukázať P(X</a:t>
            </a:r>
            <a:r>
              <a:rPr lang="sk-SK" baseline="0" dirty="0"/>
              <a:t> </a:t>
            </a:r>
            <a:r>
              <a:rPr lang="sk-SK" baseline="0"/>
              <a:t>= matematika)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0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Ukázať P(X</a:t>
            </a:r>
            <a:r>
              <a:rPr lang="sk-SK" baseline="0" dirty="0"/>
              <a:t> </a:t>
            </a:r>
            <a:r>
              <a:rPr lang="sk-SK" baseline="0"/>
              <a:t>= matematika)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1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Kde je tam ten príznak?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8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Kde je tam ten príznak?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67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3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Kde je tam ten príznak?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7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Riešením</a:t>
            </a:r>
            <a:r>
              <a:rPr lang="sk-SK" baseline="0" dirty="0"/>
              <a:t> je binárny vektor určujúci, či sa daný príznak nachádza v podmnožine, J to je hodnotiaca funkcia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2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Populácia pozostáva</a:t>
            </a:r>
            <a:r>
              <a:rPr lang="sk-SK" baseline="0"/>
              <a:t> </a:t>
            </a:r>
            <a:r>
              <a:rPr lang="sk-SK" baseline="0" dirty="0"/>
              <a:t>z binárnych vektorov určujúcich, či sa dané príznaky nachádzajú v podmnožine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Nevýhodou tohto prístupu</a:t>
            </a:r>
            <a:r>
              <a:rPr lang="en-US" dirty="0"/>
              <a:t> </a:t>
            </a:r>
            <a:r>
              <a:rPr lang="sk-SK" dirty="0"/>
              <a:t>je, že niektoré príznaky sa môžu </a:t>
            </a:r>
            <a:r>
              <a:rPr lang="sk-SK" dirty="0" err="1"/>
              <a:t>stat</a:t>
            </a:r>
            <a:r>
              <a:rPr lang="sk-SK" dirty="0"/>
              <a:t>’ </a:t>
            </a:r>
            <a:r>
              <a:rPr lang="sk-SK" dirty="0" err="1"/>
              <a:t>nadbytocnými</a:t>
            </a:r>
            <a:r>
              <a:rPr lang="sk-SK" dirty="0"/>
              <a:t> postupom</a:t>
            </a:r>
            <a:r>
              <a:rPr lang="en-US" dirty="0"/>
              <a:t> </a:t>
            </a:r>
            <a:r>
              <a:rPr lang="sk-SK" dirty="0" err="1"/>
              <a:t>casu</a:t>
            </a:r>
            <a:r>
              <a:rPr lang="en-US" dirty="0"/>
              <a:t> </a:t>
            </a:r>
            <a:r>
              <a:rPr lang="sk-SK" dirty="0"/>
              <a:t>(po pridaní iných), ale už ich nevieme </a:t>
            </a:r>
            <a:r>
              <a:rPr lang="sk-SK" dirty="0" err="1"/>
              <a:t>odstránit</a:t>
            </a:r>
            <a:r>
              <a:rPr lang="sk-SK" dirty="0"/>
              <a:t>’.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Nevýhodou je, že už</a:t>
            </a:r>
            <a:r>
              <a:rPr lang="en-US" dirty="0"/>
              <a:t> </a:t>
            </a:r>
            <a:r>
              <a:rPr lang="sk-SK" dirty="0"/>
              <a:t>odstránené príznaky nemôžeme opätovne </a:t>
            </a:r>
            <a:r>
              <a:rPr lang="sk-SK" dirty="0" err="1"/>
              <a:t>pridat</a:t>
            </a:r>
            <a:r>
              <a:rPr lang="sk-SK" dirty="0"/>
              <a:t>’, aj keby ich pridanie</a:t>
            </a:r>
            <a:r>
              <a:rPr lang="en-US" dirty="0"/>
              <a:t> </a:t>
            </a:r>
            <a:r>
              <a:rPr lang="sk-SK"/>
              <a:t>klasifikáciu zlepšilo.</a:t>
            </a:r>
          </a:p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–</a:t>
            </a:r>
            <a:r>
              <a:rPr lang="sk-SK" dirty="0"/>
              <a:t> zavádza čiastočný </a:t>
            </a:r>
            <a:r>
              <a:rPr lang="sk-SK" dirty="0" err="1"/>
              <a:t>backtracking</a:t>
            </a:r>
            <a:endParaRPr lang="sk-SK" dirty="0"/>
          </a:p>
          <a:p>
            <a:r>
              <a:rPr lang="en-US" dirty="0"/>
              <a:t>–</a:t>
            </a:r>
            <a:r>
              <a:rPr lang="sk-SK" dirty="0"/>
              <a:t> nevieme ako vhodne určiť L a R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>
                <a:ea typeface="Verdana" panose="020B0604030504040204" pitchFamily="34" charset="0"/>
                <a:cs typeface="Verdana" panose="020B0604030504040204" pitchFamily="34" charset="0"/>
              </a:rPr>
              <a:t>Rozpoznávanie obrazcov 2019-20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sbt/pattern_classification/maste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4. </a:t>
            </a:r>
            <a:r>
              <a:rPr lang="en-US" sz="4800" dirty="0" err="1"/>
              <a:t>Prednáška</a:t>
            </a:r>
            <a:r>
              <a:rPr lang="en-US" sz="4800" dirty="0"/>
              <a:t> - </a:t>
            </a:r>
            <a:r>
              <a:rPr lang="en-US" sz="4800" dirty="0" err="1"/>
              <a:t>Príznaky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príznakov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502" y="1825625"/>
            <a:ext cx="6850995" cy="3840163"/>
          </a:xfrm>
        </p:spPr>
      </p:pic>
    </p:spTree>
    <p:extLst>
      <p:ext uri="{BB962C8B-B14F-4D97-AF65-F5344CB8AC3E}">
        <p14:creationId xmlns:p14="http://schemas.microsoft.com/office/powerpoint/2010/main" val="238827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Zníženie počtu príznakov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Zamyslieť sa nad príznakmi – nejaké očividné vzťahy? napr. F2 a F3 alebo F4 a F5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1" y="2631903"/>
            <a:ext cx="3672408" cy="40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8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Dva prístupy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Výber príznakov:</a:t>
            </a:r>
          </a:p>
          <a:p>
            <a:pPr lvl="1"/>
            <a:r>
              <a:rPr lang="sk-SK" dirty="0"/>
              <a:t>Vyberieme podmnožinu z originálnych príznakov</a:t>
            </a:r>
          </a:p>
          <a:p>
            <a:pPr lvl="1"/>
            <a:r>
              <a:rPr lang="sk-SK" dirty="0"/>
              <a:t>Feature </a:t>
            </a:r>
            <a:r>
              <a:rPr lang="sk-SK" dirty="0" err="1"/>
              <a:t>selection</a:t>
            </a:r>
            <a:r>
              <a:rPr lang="sk-SK" dirty="0"/>
              <a:t> (teda nie feature </a:t>
            </a:r>
            <a:r>
              <a:rPr lang="sk-SK" dirty="0" err="1"/>
              <a:t>extraction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r>
              <a:rPr lang="sk-SK" dirty="0"/>
              <a:t>Redukcia príznakov:</a:t>
            </a:r>
          </a:p>
          <a:p>
            <a:pPr lvl="1"/>
            <a:r>
              <a:rPr lang="sk-SK" dirty="0"/>
              <a:t>Transformujeme pôvodnú množinu príznakov do menej-dimenzionálnej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710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príznakov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Filter</a:t>
            </a:r>
          </a:p>
          <a:p>
            <a:pPr lvl="1"/>
            <a:r>
              <a:rPr lang="sk-SK" dirty="0"/>
              <a:t>Oddelenie procesu výberu od klasifikátora</a:t>
            </a:r>
          </a:p>
          <a:p>
            <a:pPr lvl="1"/>
            <a:r>
              <a:rPr lang="sk-SK" dirty="0"/>
              <a:t>Hodnotenie dát (miery: vzájomná informácia, vzdialenosť, závislosť, konzistencia)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7901" y="3957939"/>
            <a:ext cx="6416198" cy="290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780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príznakov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Obálka</a:t>
            </a:r>
          </a:p>
          <a:p>
            <a:pPr lvl="1"/>
            <a:r>
              <a:rPr lang="sk-SK" dirty="0"/>
              <a:t>Závisí od určeného klasifikátora</a:t>
            </a:r>
          </a:p>
          <a:p>
            <a:pPr lvl="1"/>
            <a:r>
              <a:rPr lang="sk-SK" dirty="0"/>
              <a:t>Očakávaná presnosť klasifikátora</a:t>
            </a:r>
          </a:p>
          <a:p>
            <a:pPr lvl="1"/>
            <a:r>
              <a:rPr lang="sk-SK" dirty="0"/>
              <a:t>Presné, výpočtovo náročné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929" y="4048328"/>
            <a:ext cx="6472141" cy="280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36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príznakov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309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V oboch prípadoch môžeme hodnotiť príznaky samostatne alebo celé podmnožiny príznakov</a:t>
                </a:r>
              </a:p>
              <a:p>
                <a:r>
                  <a:rPr lang="sk-SK" dirty="0"/>
                  <a:t>Jednotlivé príznaky – efektívne, ľahko implementovateľné, ale nemusíme odhaliť nadbytočnosť alebo koreláciu medzi príznakmi</a:t>
                </a:r>
              </a:p>
              <a:p>
                <a:r>
                  <a:rPr lang="sk-SK" dirty="0"/>
                  <a:t>Taktiež je problém určiť správne počet príznakov, ktoré vyberieme do výslednej podmnožiny</a:t>
                </a:r>
              </a:p>
              <a:p>
                <a:r>
                  <a:rPr lang="sk-SK" dirty="0"/>
                  <a:t>Hodnotenie podmnožín je náročnejšie. Pri D príznakoch máme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sk-SK" dirty="0"/>
                  <a:t> podmnožín.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3097"/>
              </a:xfrm>
              <a:blipFill>
                <a:blip r:embed="rId2"/>
                <a:stretch>
                  <a:fillRect l="-1623" t="-3137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62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vhodných príznakov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Najjednoduchší výber je </a:t>
            </a:r>
            <a:r>
              <a:rPr lang="sk-SK" dirty="0" err="1"/>
              <a:t>dopredný</a:t>
            </a:r>
            <a:r>
              <a:rPr lang="sk-SK" dirty="0"/>
              <a:t> alebo spätný výber</a:t>
            </a:r>
          </a:p>
          <a:p>
            <a:r>
              <a:rPr lang="sk-SK" dirty="0"/>
              <a:t>Sofistikovanejšie prístupy: </a:t>
            </a:r>
          </a:p>
          <a:p>
            <a:pPr lvl="1"/>
            <a:r>
              <a:rPr lang="sk-SK" dirty="0"/>
              <a:t>Kombinácia </a:t>
            </a:r>
            <a:r>
              <a:rPr lang="sk-SK" dirty="0" err="1"/>
              <a:t>dopredného</a:t>
            </a:r>
            <a:r>
              <a:rPr lang="sk-SK" dirty="0"/>
              <a:t> a spätného</a:t>
            </a:r>
          </a:p>
          <a:p>
            <a:pPr lvl="1"/>
            <a:r>
              <a:rPr lang="sk-SK" dirty="0"/>
              <a:t>Exponenciálne prehľadávanie (vetvenie a orezávanie, lúčové hľadanie)</a:t>
            </a:r>
          </a:p>
          <a:p>
            <a:pPr lvl="1"/>
            <a:r>
              <a:rPr lang="sk-SK" dirty="0" err="1"/>
              <a:t>Randomizované</a:t>
            </a:r>
            <a:r>
              <a:rPr lang="sk-SK" dirty="0"/>
              <a:t> algoritmy (simulované žíhanie, genetické algoritmy, atď.)</a:t>
            </a:r>
          </a:p>
        </p:txBody>
      </p:sp>
    </p:spTree>
    <p:extLst>
      <p:ext uri="{BB962C8B-B14F-4D97-AF65-F5344CB8AC3E}">
        <p14:creationId xmlns:p14="http://schemas.microsoft.com/office/powerpoint/2010/main" val="54970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Dopredný výber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Jednokrokový: Ak chceme z D príznakov vybrať 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&lt;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pri tomto prístupe ohodnotíme všetky príznaky zvolenou mierou a priamo vyberieme K najlepších</a:t>
                </a:r>
              </a:p>
              <a:p>
                <a:r>
                  <a:rPr lang="sk-SK" dirty="0"/>
                  <a:t>Tento postup málokedy funguje, pretože neberie do úvahy vzťahy</a:t>
                </a:r>
              </a:p>
              <a:p>
                <a:r>
                  <a:rPr lang="sk-SK" dirty="0"/>
                  <a:t>Iná možnosť je iteratívny prístup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8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Dopredný výber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Iteratívny prístup:</a:t>
                </a:r>
              </a:p>
              <a:p>
                <a:r>
                  <a:rPr lang="sk-SK" dirty="0"/>
                  <a:t>Začni s prázdnou množinou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Opakuj</a:t>
                </a:r>
              </a:p>
              <a:p>
                <a:pPr marL="0" indent="0">
                  <a:buNone/>
                </a:pPr>
                <a:r>
                  <a:rPr lang="sk-SK" dirty="0"/>
                  <a:t>	pre každý príznak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∖</m:t>
                    </m:r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/>
                  <a:t>	prerátaj skóre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	vyber príznak s najvyšším skóre</a:t>
                </a:r>
              </a:p>
              <a:p>
                <a:pPr marL="0" indent="0">
                  <a:buNone/>
                </a:pPr>
                <a:r>
                  <a:rPr lang="sk-SK" dirty="0"/>
                  <a:t>kým nevyberieš K príznakov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90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Spätný výber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Jednokrokový: Odstraňujeme naraz alebo postupne príznaky.</a:t>
            </a:r>
          </a:p>
          <a:p>
            <a:r>
              <a:rPr lang="sk-SK" dirty="0"/>
              <a:t>Ohodnotíme všetky príznaky zvolenou mierou a odstránime D-K najhorších</a:t>
            </a:r>
          </a:p>
          <a:p>
            <a:r>
              <a:rPr lang="sk-SK" dirty="0"/>
              <a:t>Má podobné problémy ako jednokrokový </a:t>
            </a:r>
            <a:r>
              <a:rPr lang="sk-SK" dirty="0" err="1"/>
              <a:t>dopredný</a:t>
            </a:r>
            <a:endParaRPr lang="sk-SK" dirty="0"/>
          </a:p>
          <a:p>
            <a:r>
              <a:rPr lang="sk-SK" dirty="0"/>
              <a:t>Preto hľadáme aj iné riešenia</a:t>
            </a:r>
          </a:p>
        </p:txBody>
      </p:sp>
    </p:spTree>
    <p:extLst>
      <p:ext uri="{BB962C8B-B14F-4D97-AF65-F5344CB8AC3E}">
        <p14:creationId xmlns:p14="http://schemas.microsoft.com/office/powerpoint/2010/main" val="352399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Rekapitulácia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Základný súbor, výberový súbor a štatistika ako funkcia náhodných premenných výberu</a:t>
            </a:r>
          </a:p>
          <a:p>
            <a:r>
              <a:rPr lang="sk-SK" dirty="0"/>
              <a:t>Bodové odhady normálneho rozdelenia</a:t>
            </a:r>
          </a:p>
          <a:p>
            <a:r>
              <a:rPr lang="sk-SK" dirty="0"/>
              <a:t>Intervalové odhady na hladine významnosti</a:t>
            </a:r>
          </a:p>
          <a:p>
            <a:r>
              <a:rPr lang="sk-SK" dirty="0"/>
              <a:t>Testovacie štatistiky pre priemer a rozptyl</a:t>
            </a:r>
          </a:p>
          <a:p>
            <a:r>
              <a:rPr lang="sk-SK" dirty="0"/>
              <a:t>Testovanie hypotéz a kritická oblasť</a:t>
            </a:r>
          </a:p>
          <a:p>
            <a:r>
              <a:rPr lang="sk-SK" dirty="0"/>
              <a:t>Vlastné čísla, vlastné vektory a SVD</a:t>
            </a:r>
          </a:p>
          <a:p>
            <a:r>
              <a:rPr lang="sk-SK" dirty="0"/>
              <a:t>Hľadanie viazaného extrému </a:t>
            </a:r>
            <a:r>
              <a:rPr lang="sk-SK" dirty="0" err="1"/>
              <a:t>Lagrangeovou</a:t>
            </a:r>
            <a:r>
              <a:rPr lang="sk-SK" dirty="0"/>
              <a:t> metódou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155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Spätný výber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Iteratívny:</a:t>
                </a:r>
              </a:p>
              <a:p>
                <a:r>
                  <a:rPr lang="sk-SK" dirty="0"/>
                  <a:t>Začni s celou množinou príznakov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Opakuj</a:t>
                </a:r>
              </a:p>
              <a:p>
                <a:pPr marL="0" indent="0">
                  <a:buNone/>
                </a:pPr>
                <a:r>
                  <a:rPr lang="sk-SK" dirty="0"/>
                  <a:t>	pre každý príznak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/>
                  <a:t>	prerátaj skóre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	odstráň príznak, kt maximalizuje skóre</a:t>
                </a:r>
              </a:p>
              <a:p>
                <a:pPr marL="0" indent="0">
                  <a:buNone/>
                </a:pPr>
                <a:r>
                  <a:rPr lang="sk-SK" dirty="0"/>
                  <a:t>kým neodstrániš D-K príznakov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9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Kombinovaný výber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1034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𝐿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&gt;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𝑅</m:t>
                    </m:r>
                    <m:r>
                      <a:rPr lang="sk-SK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dirty="0"/>
                  <a:t> začni prázdnou množinou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/>
                  <a:t>opakuj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sk-SK" dirty="0"/>
                  <a:t>iteratívne pridaj L príznakov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sk-SK" dirty="0"/>
                  <a:t>iteratívne odober R príznakov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/>
                  <a:t>kým nemáš K príznakov</a:t>
                </a:r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𝐿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&lt;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𝑅</m:t>
                    </m:r>
                    <m:r>
                      <a:rPr lang="sk-SK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sk-SK" dirty="0"/>
                  <a:t> začni celou množinou príznakov</a:t>
                </a:r>
              </a:p>
              <a:p>
                <a:pPr marL="0" indent="0">
                  <a:buNone/>
                </a:pPr>
                <a:r>
                  <a:rPr lang="sk-SK" dirty="0"/>
                  <a:t> 	opakuj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sk-SK" dirty="0"/>
                  <a:t>iteratívne odober R príznakov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sk-SK" dirty="0"/>
                  <a:t>iteratívne pridaj L príznakov</a:t>
                </a:r>
              </a:p>
              <a:p>
                <a:pPr marL="0" indent="0">
                  <a:buNone/>
                </a:pPr>
                <a:r>
                  <a:rPr lang="sk-SK" dirty="0"/>
                  <a:t>	kým nemáš K príznakov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10343"/>
              </a:xfrm>
              <a:blipFill>
                <a:blip r:embed="rId3"/>
                <a:stretch>
                  <a:fillRect t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26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Zhodnotenie metód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3143"/>
          </a:xfrm>
        </p:spPr>
        <p:txBody>
          <a:bodyPr/>
          <a:lstStyle/>
          <a:p>
            <a:r>
              <a:rPr lang="sk-SK" dirty="0"/>
              <a:t>Jednokrokový výber – </a:t>
            </a:r>
            <a:r>
              <a:rPr lang="en-US" dirty="0" err="1"/>
              <a:t>jednorozmerné</a:t>
            </a:r>
            <a:r>
              <a:rPr lang="sk-SK" dirty="0"/>
              <a:t> </a:t>
            </a:r>
            <a:r>
              <a:rPr lang="en-US" dirty="0"/>
              <a:t>(univariate) </a:t>
            </a:r>
            <a:r>
              <a:rPr lang="sk-SK" dirty="0"/>
              <a:t>metódy, ohodnocujúce vždy jeden príznak</a:t>
            </a:r>
          </a:p>
          <a:p>
            <a:r>
              <a:rPr lang="sk-SK" dirty="0"/>
              <a:t>Iteratívny prístup – </a:t>
            </a:r>
            <a:r>
              <a:rPr lang="en-US" dirty="0" err="1"/>
              <a:t>viacrozmerné</a:t>
            </a:r>
            <a:r>
              <a:rPr lang="en-US" dirty="0"/>
              <a:t> (multivariate)</a:t>
            </a:r>
            <a:r>
              <a:rPr lang="sk-SK" dirty="0"/>
              <a:t> metódy, kde ohodnocujeme množinu príznakov</a:t>
            </a:r>
          </a:p>
          <a:p>
            <a:r>
              <a:rPr lang="sk-SK" dirty="0"/>
              <a:t>Treba vhodné hodnotiace miery na ohodnotenie vhodnosti množiny príznakov</a:t>
            </a:r>
          </a:p>
        </p:txBody>
      </p:sp>
    </p:spTree>
    <p:extLst>
      <p:ext uri="{BB962C8B-B14F-4D97-AF65-F5344CB8AC3E}">
        <p14:creationId xmlns:p14="http://schemas.microsoft.com/office/powerpoint/2010/main" val="834397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Hodnotiace miery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7251"/>
          </a:xfrm>
        </p:spPr>
        <p:txBody>
          <a:bodyPr>
            <a:normAutofit/>
          </a:bodyPr>
          <a:lstStyle/>
          <a:p>
            <a:r>
              <a:rPr lang="sk-SK" dirty="0"/>
              <a:t>Miery vhodnosti príznakov</a:t>
            </a:r>
          </a:p>
          <a:p>
            <a:r>
              <a:rPr lang="sk-SK" dirty="0"/>
              <a:t>Filter:</a:t>
            </a:r>
          </a:p>
          <a:p>
            <a:pPr lvl="1"/>
            <a:r>
              <a:rPr lang="sk-SK" dirty="0"/>
              <a:t>Konzistencia</a:t>
            </a:r>
          </a:p>
          <a:p>
            <a:pPr lvl="1"/>
            <a:r>
              <a:rPr lang="sk-SK" dirty="0"/>
              <a:t>Medzitriedna vzdialenosť</a:t>
            </a:r>
          </a:p>
          <a:p>
            <a:pPr lvl="1"/>
            <a:r>
              <a:rPr lang="sk-SK" dirty="0"/>
              <a:t>Štatistická závislosť</a:t>
            </a:r>
          </a:p>
          <a:p>
            <a:pPr lvl="1"/>
            <a:r>
              <a:rPr lang="sk-SK" dirty="0"/>
              <a:t>Informačno-teoretické miery</a:t>
            </a:r>
          </a:p>
          <a:p>
            <a:r>
              <a:rPr lang="sk-SK" dirty="0"/>
              <a:t>Obálka:</a:t>
            </a:r>
          </a:p>
          <a:p>
            <a:pPr lvl="1"/>
            <a:r>
              <a:rPr lang="sk-SK" dirty="0"/>
              <a:t>Dosiahnutá chyba klasifikátora</a:t>
            </a:r>
          </a:p>
        </p:txBody>
      </p:sp>
    </p:spTree>
    <p:extLst>
      <p:ext uri="{BB962C8B-B14F-4D97-AF65-F5344CB8AC3E}">
        <p14:creationId xmlns:p14="http://schemas.microsoft.com/office/powerpoint/2010/main" val="383559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Konzistencia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Podmnožina príznakov musí separovať triedy tak konzistentne ako celá množina</a:t>
            </a:r>
          </a:p>
          <a:p>
            <a:r>
              <a:rPr lang="sk-SK" dirty="0"/>
              <a:t>Nekonzistencia: ak objekty s rovnakými príznakmi</a:t>
            </a:r>
            <a:r>
              <a:rPr lang="en-US" dirty="0"/>
              <a:t> </a:t>
            </a:r>
            <a:r>
              <a:rPr lang="sk-SK" dirty="0"/>
              <a:t>patria rôznym  triedam </a:t>
            </a: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678" y="3578276"/>
            <a:ext cx="4907122" cy="32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6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Konzistencia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Nech v množine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sk-SK" dirty="0"/>
                  <a:t> obsahujúcej N vzoriek reprezentovaných K vybranými príznakmi existuje M rovnakých vzoriek x a nech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je počet týchto vzoriek patriaci do triedy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. </a:t>
                </a:r>
              </a:p>
              <a:p>
                <a:r>
                  <a:rPr lang="sk-SK" dirty="0"/>
                  <a:t>Potom miera konzistencie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sk-SK" dirty="0"/>
                  <a:t> je</a:t>
                </a:r>
              </a:p>
              <a:p>
                <a:pPr marL="0" indent="0" algn="ctr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sk-SK" dirty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sk-SK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brk m:alnAt="9"/>
                              </m:rPr>
                              <a:rPr lang="sk-SK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𝑛𝑖𝑞𝑢𝑒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sk-S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𝑁𝐽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sk-SK" dirty="0"/>
                  <a:t>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060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914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Konzistencia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4305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sk-SK" dirty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sk-SK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brk m:alnAt="9"/>
                              </m:rPr>
                              <a:rPr lang="sk-SK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𝑛𝑖𝑞𝑢𝑒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sk-SK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𝑁𝐽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sk-SK" dirty="0"/>
                  <a:t>kde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𝑈𝑛𝑖𝑞𝑢𝑒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množina všetkých vzájomne rôznych vzoriek z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sk-SK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𝑁𝐽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Prečo to nezávisí od x?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4305"/>
              </a:xfrm>
              <a:blipFill>
                <a:blip r:embed="rId3"/>
                <a:stretch>
                  <a:fillRect l="-1797" b="-4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8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Štatistická závislosť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Skúma koreláciu a vychádza z toho, že príznak (alebo množina príznakov) vhodný na klasifikáciu je silno korelovaný s </a:t>
            </a:r>
            <a:r>
              <a:rPr lang="sk-SK" dirty="0" err="1"/>
              <a:t>predikovanou</a:t>
            </a:r>
            <a:r>
              <a:rPr lang="sk-SK" dirty="0"/>
              <a:t> triedou a zároveň </a:t>
            </a:r>
            <a:r>
              <a:rPr lang="sk-SK" dirty="0" err="1"/>
              <a:t>nekorelovaný</a:t>
            </a:r>
            <a:r>
              <a:rPr lang="sk-SK" dirty="0"/>
              <a:t> s inými príznakmi</a:t>
            </a:r>
          </a:p>
          <a:p>
            <a:r>
              <a:rPr lang="sk-SK" dirty="0"/>
              <a:t>Korelácia sa určuje cez </a:t>
            </a:r>
            <a:r>
              <a:rPr lang="sk-SK" dirty="0" err="1"/>
              <a:t>Pearsonov</a:t>
            </a:r>
            <a:r>
              <a:rPr lang="sk-SK" dirty="0"/>
              <a:t> (lineárny) korelačný koeficient dvoch premenných X a Y určený takto:</a:t>
            </a:r>
          </a:p>
        </p:txBody>
      </p:sp>
    </p:spTree>
    <p:extLst>
      <p:ext uri="{BB962C8B-B14F-4D97-AF65-F5344CB8AC3E}">
        <p14:creationId xmlns:p14="http://schemas.microsoft.com/office/powerpoint/2010/main" val="3391782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Štatistická závislosť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3905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Koeficient nadobúda hodnoty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sk-SK" dirty="0"/>
                  <a:t>, ak premenné sú lineárne závislé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, ak sú </a:t>
                </a:r>
                <a:r>
                  <a:rPr lang="sk-SK" dirty="0" err="1"/>
                  <a:t>nekorelované</a:t>
                </a:r>
                <a:endParaRPr lang="sk-SK" dirty="0"/>
              </a:p>
              <a:p>
                <a:r>
                  <a:rPr lang="sk-SK" dirty="0" err="1"/>
                  <a:t>Nekorelovanosť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sk-SK" dirty="0"/>
                  <a:t>nezávislosť (iba ak majú X a Y normálne rozdelenie)</a:t>
                </a:r>
              </a:p>
              <a:p>
                <a:r>
                  <a:rPr lang="sk-SK" dirty="0"/>
                  <a:t>Závislosť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k-SK" dirty="0"/>
                  <a:t> štatistická nadbytočnosť dát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390536"/>
              </a:xfrm>
              <a:blipFill>
                <a:blip r:embed="rId3"/>
                <a:stretch>
                  <a:fillRect l="-1391" b="-4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21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Štatistická závislosť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Ukážka rôznych hodnôt korelačného koeficientu pri rozličnom usporiadaní zdrojových dát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9078" y="3501008"/>
            <a:ext cx="9147175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459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s príznakmi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9469" y="1853532"/>
            <a:ext cx="6953061" cy="3784349"/>
          </a:xfrm>
        </p:spPr>
      </p:pic>
    </p:spTree>
    <p:extLst>
      <p:ext uri="{BB962C8B-B14F-4D97-AF65-F5344CB8AC3E}">
        <p14:creationId xmlns:p14="http://schemas.microsoft.com/office/powerpoint/2010/main" val="335905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Štatistická závislosť IV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Nízka korelácia neznamená absenciu vzťahu medzi dátami. Môže medzi nimi existovať nelineárny vzťah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6541" t="19519"/>
          <a:stretch>
            <a:fillRect/>
          </a:stretch>
        </p:blipFill>
        <p:spPr bwMode="auto">
          <a:xfrm>
            <a:off x="2858852" y="3071881"/>
            <a:ext cx="6474296" cy="3865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10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Štatistická závislosť 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Korelácia neznamená kauzalitu (príčinnú súvislosť)</a:t>
            </a:r>
          </a:p>
          <a:p>
            <a:r>
              <a:rPr lang="sk-SK" dirty="0"/>
              <a:t>Kladná korelácia znamená, že sa dané javy vyskytujú často spolu, ale nie to, že jeden jav je príčinou druhého</a:t>
            </a:r>
          </a:p>
          <a:p>
            <a:r>
              <a:rPr lang="sk-SK" dirty="0"/>
              <a:t>Príčinou môže byť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sk-SK" dirty="0"/>
              <a:t>iný (nepozorovaný) jav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 l="5307" t="44193"/>
          <a:stretch>
            <a:fillRect/>
          </a:stretch>
        </p:blipFill>
        <p:spPr bwMode="auto">
          <a:xfrm>
            <a:off x="6136919" y="3816363"/>
            <a:ext cx="5216881" cy="30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339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Informačno-teoretické miery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Hartleyho miera informácie</a:t>
                </a:r>
              </a:p>
              <a:p>
                <a:r>
                  <a:rPr lang="sk-SK" dirty="0"/>
                  <a:t>Správa dĺžky n, počet rôznych symbolov s</a:t>
                </a:r>
              </a:p>
              <a:p>
                <a:r>
                  <a:rPr lang="sk-SK" dirty="0"/>
                  <a:t>Množstvo informácie v správe je funkciou počtu možných správ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k-SK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ℑ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Uvažujme dve správy dĺžky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. Spojíme ich do jednej správy. Ktorá funkcia f spĺňa: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5571345" y="29905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8713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Informačno-teoretické miery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00499"/>
                <a:ext cx="10515600" cy="2553947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Tou funkciou je logaritmus</a:t>
                </a:r>
              </a:p>
              <a:p>
                <a:r>
                  <a:rPr lang="sk-SK" dirty="0"/>
                  <a:t>Preto </a:t>
                </a:r>
                <a:r>
                  <a:rPr lang="sk-SK" dirty="0" err="1"/>
                  <a:t>Hartleyho</a:t>
                </a:r>
                <a:r>
                  <a:rPr lang="sk-SK" dirty="0"/>
                  <a:t> miera informácie je: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sk-SK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00499"/>
                <a:ext cx="10515600" cy="2553947"/>
              </a:xfrm>
              <a:blipFill>
                <a:blip r:embed="rId3"/>
                <a:stretch>
                  <a:fillRect l="-1623" t="-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FB996-79E0-4357-9416-498DA831E474}"/>
                  </a:ext>
                </a:extLst>
              </p:cNvPr>
              <p:cNvSpPr txBox="1"/>
              <p:nvPr/>
            </p:nvSpPr>
            <p:spPr>
              <a:xfrm>
                <a:off x="3081704" y="1992713"/>
                <a:ext cx="586886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ℑ</m:t>
                      </m:r>
                      <m:r>
                        <m:rPr>
                          <m:aln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ℑ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ℑ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FB996-79E0-4357-9416-498DA831E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704" y="1992713"/>
                <a:ext cx="5868865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663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Informačno-teoretické miery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Shannonova miera informácie</a:t>
                </a:r>
              </a:p>
              <a:p>
                <a:r>
                  <a:rPr lang="sk-SK" dirty="0"/>
                  <a:t>Majme diskrétnu náhodnú premennú A s možnými výstupmi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 pravdepodobnostnú funkciu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Informácia, ktorú dostaneme, keď pozorujeme výstup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je</a:t>
                </a:r>
                <a:r>
                  <a:rPr lang="en-US" dirty="0"/>
                  <a:t>:</a:t>
                </a: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ℑ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r="-2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49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Shannonova entropia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803774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Entropia (neistota)= stredná hodnota informácie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   =−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)))=</m:t>
                      </m:r>
                    </m:oMath>
                    <m:oMath xmlns:m="http://schemas.openxmlformats.org/officeDocument/2006/math"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   =−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Pri </a:t>
                </a:r>
                <a:r>
                  <a:rPr lang="sk-SK" dirty="0" err="1"/>
                  <a:t>Hartleym</a:t>
                </a:r>
                <a:r>
                  <a:rPr lang="sk-SK" dirty="0"/>
                  <a:t> sme predpokladali rovnakú pravdepodobnosť výskytu znaku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803774"/>
              </a:xfrm>
              <a:blipFill>
                <a:blip r:embed="rId3"/>
                <a:stretch>
                  <a:fillRect l="-1623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/>
          <p:cNvSpPr txBox="1"/>
          <p:nvPr/>
        </p:nvSpPr>
        <p:spPr>
          <a:xfrm>
            <a:off x="5570562" y="2995683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sk-SK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7758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Shannonova entropia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/>
              <a:lstStyle/>
              <a:p>
                <a:r>
                  <a:rPr lang="sk-SK" dirty="0"/>
                  <a:t>Vlastnosti </a:t>
                </a:r>
                <a:r>
                  <a:rPr lang="sk-SK" dirty="0" err="1"/>
                  <a:t>Shannonovej</a:t>
                </a:r>
                <a:r>
                  <a:rPr lang="sk-SK" dirty="0"/>
                  <a:t> entropie:</a:t>
                </a:r>
                <a:endParaRPr lang="en-US" dirty="0"/>
              </a:p>
              <a:p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sk-SK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)≥0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=0⇔∃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3"/>
                <a:stretch>
                  <a:fillRect l="-1623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35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Shannonova entropia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4"/>
          <a:srcRect l="2265" r="1297"/>
          <a:stretch/>
        </p:blipFill>
        <p:spPr bwMode="auto">
          <a:xfrm>
            <a:off x="5519936" y="1743583"/>
            <a:ext cx="4377028" cy="292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782436"/>
              </p:ext>
            </p:extLst>
          </p:nvPr>
        </p:nvGraphicFramePr>
        <p:xfrm>
          <a:off x="1524001" y="2603304"/>
          <a:ext cx="2940477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015920" imgH="672840" progId="Equation.3">
                  <p:embed/>
                </p:oleObj>
              </mc:Choice>
              <mc:Fallback>
                <p:oleObj name="Equation" r:id="rId5" imgW="1015920" imgH="67284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603304"/>
                        <a:ext cx="2940477" cy="19442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/>
              <p:cNvSpPr txBox="1"/>
              <p:nvPr/>
            </p:nvSpPr>
            <p:spPr bwMode="auto">
              <a:xfrm>
                <a:off x="1524000" y="4971691"/>
                <a:ext cx="9144000" cy="15535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=1))−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=0))   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)−(1−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971691"/>
                <a:ext cx="9144000" cy="1553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417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Shannonova</a:t>
            </a:r>
            <a:r>
              <a:rPr lang="sk-SK" dirty="0"/>
              <a:t> entropia IV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9475"/>
          </a:xfrm>
        </p:spPr>
        <p:txBody>
          <a:bodyPr>
            <a:normAutofit/>
          </a:bodyPr>
          <a:lstStyle/>
          <a:p>
            <a:r>
              <a:rPr lang="sk-SK" dirty="0"/>
              <a:t>X – predmet</a:t>
            </a:r>
          </a:p>
          <a:p>
            <a:r>
              <a:rPr lang="sk-SK" dirty="0"/>
              <a:t>Y – má rád XBOX</a:t>
            </a:r>
            <a:endParaRPr lang="en-US" dirty="0"/>
          </a:p>
          <a:p>
            <a:endParaRPr lang="en-US" dirty="0"/>
          </a:p>
          <a:p>
            <a:endParaRPr lang="sk-SK" dirty="0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46066"/>
              </p:ext>
            </p:extLst>
          </p:nvPr>
        </p:nvGraphicFramePr>
        <p:xfrm>
          <a:off x="838199" y="3053862"/>
          <a:ext cx="4270132" cy="380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Informatika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Informatika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68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"/>
              <p:cNvSpPr txBox="1"/>
              <p:nvPr/>
            </p:nvSpPr>
            <p:spPr bwMode="auto">
              <a:xfrm>
                <a:off x="6300725" y="1741487"/>
                <a:ext cx="5265738" cy="1328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)))=   =−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725" y="1741487"/>
                <a:ext cx="5265738" cy="1328738"/>
              </a:xfrm>
              <a:prstGeom prst="rect">
                <a:avLst/>
              </a:prstGeom>
              <a:blipFill>
                <a:blip r:embed="rId3"/>
                <a:stretch>
                  <a:fillRect l="-348" t="-459" b="-4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05BEA3-67A9-4DE8-B4FB-2DD59E708401}"/>
              </a:ext>
            </a:extLst>
          </p:cNvPr>
          <p:cNvSpPr txBox="1"/>
          <p:nvPr/>
        </p:nvSpPr>
        <p:spPr>
          <a:xfrm>
            <a:off x="6096000" y="3592333"/>
            <a:ext cx="895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sk-SK" sz="3600" dirty="0"/>
              <a:t>H(X) = 1,5</a:t>
            </a:r>
          </a:p>
          <a:p>
            <a:pPr lvl="1"/>
            <a:r>
              <a:rPr lang="sk-SK" sz="3600" dirty="0"/>
              <a:t>H(Y) = 1</a:t>
            </a:r>
          </a:p>
        </p:txBody>
      </p:sp>
    </p:spTree>
    <p:extLst>
      <p:ext uri="{BB962C8B-B14F-4D97-AF65-F5344CB8AC3E}">
        <p14:creationId xmlns:p14="http://schemas.microsoft.com/office/powerpoint/2010/main" val="2999364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Špecifická podmienená entropia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34814"/>
          </a:xfrm>
        </p:spPr>
        <p:txBody>
          <a:bodyPr>
            <a:normAutofit/>
          </a:bodyPr>
          <a:lstStyle/>
          <a:p>
            <a:r>
              <a:rPr lang="sk-SK" dirty="0"/>
              <a:t>X – predmet</a:t>
            </a:r>
            <a:endParaRPr lang="en-US" dirty="0"/>
          </a:p>
          <a:p>
            <a:r>
              <a:rPr lang="sk-SK" dirty="0"/>
              <a:t>Y – má rád XBOX</a:t>
            </a:r>
            <a:endParaRPr lang="en-US" dirty="0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05671"/>
              </p:ext>
            </p:extLst>
          </p:nvPr>
        </p:nvGraphicFramePr>
        <p:xfrm>
          <a:off x="650631" y="2914216"/>
          <a:ext cx="4243754" cy="394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Informatika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Informatika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3F3FFA-C2EA-4DBF-8C5F-A2E49C58225D}"/>
                  </a:ext>
                </a:extLst>
              </p:cNvPr>
              <p:cNvSpPr txBox="1"/>
              <p:nvPr/>
            </p:nvSpPr>
            <p:spPr>
              <a:xfrm>
                <a:off x="6262322" y="1932346"/>
                <a:ext cx="895496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 sz="360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sk-SK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36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sk-SK" sz="36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 sz="3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k-SK" sz="360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sk-SK" sz="3600" dirty="0"/>
                  <a:t> </a:t>
                </a:r>
                <a:r>
                  <a:rPr lang="en-US" sz="3600" dirty="0"/>
                  <a:t>je </a:t>
                </a:r>
                <a:r>
                  <a:rPr lang="sk-SK" sz="3600" dirty="0" err="1"/>
                  <a:t>ent</a:t>
                </a:r>
                <a:r>
                  <a:rPr lang="en-US" sz="3600" dirty="0" err="1"/>
                  <a:t>ró</a:t>
                </a:r>
                <a:r>
                  <a:rPr lang="sk-SK" sz="3600" dirty="0" err="1"/>
                  <a:t>pia</a:t>
                </a:r>
                <a:r>
                  <a:rPr lang="sk-SK" sz="3600" dirty="0"/>
                  <a:t> 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sk-SK" sz="3600" dirty="0"/>
                  <a:t>len</a:t>
                </a:r>
                <a:r>
                  <a:rPr lang="en-US" sz="3600" dirty="0"/>
                  <a:t> t</a:t>
                </a:r>
                <a:r>
                  <a:rPr lang="sk-SK" sz="3600" dirty="0" err="1"/>
                  <a:t>ých</a:t>
                </a:r>
                <a:r>
                  <a:rPr lang="sk-SK" sz="3600" dirty="0"/>
                  <a:t> Y kde X = v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3F3FFA-C2EA-4DBF-8C5F-A2E49C582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322" y="1932346"/>
                <a:ext cx="8954964" cy="1200329"/>
              </a:xfrm>
              <a:prstGeom prst="rect">
                <a:avLst/>
              </a:prstGeom>
              <a:blipFill>
                <a:blip r:embed="rId3"/>
                <a:stretch>
                  <a:fillRect l="-2042"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8A2395-7A43-4043-83DE-ECB09B76BA6D}"/>
                  </a:ext>
                </a:extLst>
              </p:cNvPr>
              <p:cNvSpPr txBox="1"/>
              <p:nvPr/>
            </p:nvSpPr>
            <p:spPr>
              <a:xfrm>
                <a:off x="3396029" y="4011108"/>
                <a:ext cx="895496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sk-SK" sz="36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sk-SK" sz="36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36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sk-SK" sz="36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8A2395-7A43-4043-83DE-ECB09B76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29" y="4011108"/>
                <a:ext cx="8954964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Príznaky bez rozmeru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Príznaky relatívne k určitej referenčnej hodnote</a:t>
            </a:r>
          </a:p>
          <a:p>
            <a:r>
              <a:rPr lang="sk-SK" dirty="0"/>
              <a:t>Príklad: Skutočná výška hráčov v tíme</a:t>
            </a:r>
          </a:p>
          <a:p>
            <a:r>
              <a:rPr lang="sk-SK" dirty="0"/>
              <a:t>Bezrozmerný príznak výšky: vezmime referenčnú hodnotu (výška najmenšieho, najväčšieho, 1 m, 100 cm, ...) a vypočítame:</a:t>
            </a:r>
          </a:p>
          <a:p>
            <a:r>
              <a:rPr lang="sk-SK" dirty="0"/>
              <a:t>Bezrozmerný príznak výšky = (skutočná výška) – (referenčná hodnota)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5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Podmienená entropia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97866"/>
          </a:xfrm>
        </p:spPr>
        <p:txBody>
          <a:bodyPr>
            <a:normAutofit/>
          </a:bodyPr>
          <a:lstStyle/>
          <a:p>
            <a:r>
              <a:rPr lang="sk-SK" dirty="0"/>
              <a:t>X – predmet</a:t>
            </a:r>
          </a:p>
          <a:p>
            <a:r>
              <a:rPr lang="sk-SK" dirty="0"/>
              <a:t>Y – má rád XBOX</a:t>
            </a:r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37006"/>
              </p:ext>
            </p:extLst>
          </p:nvPr>
        </p:nvGraphicFramePr>
        <p:xfrm>
          <a:off x="668215" y="2936632"/>
          <a:ext cx="4199264" cy="392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Informatika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Informatika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707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"/>
              <p:cNvSpPr txBox="1"/>
              <p:nvPr/>
            </p:nvSpPr>
            <p:spPr bwMode="auto">
              <a:xfrm>
                <a:off x="4967656" y="1482724"/>
                <a:ext cx="7136424" cy="20497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7656" y="1482724"/>
                <a:ext cx="7136424" cy="2049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uľk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8237870"/>
                  </p:ext>
                </p:extLst>
              </p:nvPr>
            </p:nvGraphicFramePr>
            <p:xfrm>
              <a:off x="6101816" y="3207674"/>
              <a:ext cx="4732005" cy="2049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73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73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/>
                            <a:t>P(X=x)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d>
                                  <m:dPr>
                                    <m:ctrlP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e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sk-SK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/>
                            <a:t>Matematika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/>
                            <a:t>História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/>
                            <a:t>Informatika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uľk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8237870"/>
                  </p:ext>
                </p:extLst>
              </p:nvPr>
            </p:nvGraphicFramePr>
            <p:xfrm>
              <a:off x="6101816" y="3207674"/>
              <a:ext cx="4732005" cy="2049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73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773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b="1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/>
                            <a:t>P(X=x)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72" t="-6173" r="-1544" b="-350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/>
                            <a:t>Matematika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/>
                            <a:t>História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/>
                            <a:t>Informatika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sz="28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9FC13B-4F5E-415D-B431-12AFEA67E00F}"/>
                  </a:ext>
                </a:extLst>
              </p:cNvPr>
              <p:cNvSpPr txBox="1"/>
              <p:nvPr/>
            </p:nvSpPr>
            <p:spPr>
              <a:xfrm>
                <a:off x="3990336" y="5710984"/>
                <a:ext cx="89549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sk-SK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k-SK" sz="36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sk-SK" sz="3600" b="0" i="0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9FC13B-4F5E-415D-B431-12AFEA67E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336" y="5710984"/>
                <a:ext cx="895496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58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Vzájomná informácia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170728"/>
              </a:xfrm>
            </p:spPr>
            <p:txBody>
              <a:bodyPr>
                <a:normAutofit fontScale="92500"/>
              </a:bodyPr>
              <a:lstStyle/>
              <a:p>
                <a:r>
                  <a:rPr lang="sk-SK" dirty="0"/>
                  <a:t>Ako sa znížia nároky (počet bitov) na prenos informácie Y, ak odosielateľ aj prijímateľ poznajú X?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sk-SK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sk-SK" dirty="0"/>
                  <a:t> </a:t>
                </a:r>
              </a:p>
              <a:p>
                <a:r>
                  <a:rPr lang="sk-SK" dirty="0"/>
                  <a:t>Ak X a Y sú nezávislé, tak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sk-SK" dirty="0"/>
                  <a:t> je vždy nezáporné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min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170728"/>
              </a:xfrm>
              <a:blipFill>
                <a:blip r:embed="rId2"/>
                <a:stretch>
                  <a:fillRect l="-1391" t="-1898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259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Vzájomná informácia II</a:t>
            </a:r>
          </a:p>
        </p:txBody>
      </p:sp>
      <p:pic>
        <p:nvPicPr>
          <p:cNvPr id="6" name="Picture 2" descr="http://fourier.eng.hmc.edu/e161/lectures/figures/mutual_info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86" y="2371174"/>
            <a:ext cx="5646627" cy="3247109"/>
          </a:xfrm>
        </p:spPr>
      </p:pic>
    </p:spTree>
    <p:extLst>
      <p:ext uri="{BB962C8B-B14F-4D97-AF65-F5344CB8AC3E}">
        <p14:creationId xmlns:p14="http://schemas.microsoft.com/office/powerpoint/2010/main" val="1711393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Vzájomná informácia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X – predmet</a:t>
            </a:r>
          </a:p>
          <a:p>
            <a:r>
              <a:rPr lang="sk-SK" dirty="0"/>
              <a:t>Y – má rád XBOX</a:t>
            </a:r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91471"/>
              </p:ext>
            </p:extLst>
          </p:nvPr>
        </p:nvGraphicFramePr>
        <p:xfrm>
          <a:off x="838198" y="2971800"/>
          <a:ext cx="3900856" cy="384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802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Informatika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Informatika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Matematika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Áno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473DB-A466-4B41-9160-1BA05BC6D3D8}"/>
                  </a:ext>
                </a:extLst>
              </p:cNvPr>
              <p:cNvSpPr txBox="1"/>
              <p:nvPr/>
            </p:nvSpPr>
            <p:spPr>
              <a:xfrm>
                <a:off x="3985114" y="3714681"/>
                <a:ext cx="895496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k-SK" sz="36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k-SK" sz="36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k-SK" sz="360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sk-SK" sz="36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sk-SK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360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sk-SK" sz="36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sk-SK" sz="360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sk-SK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473DB-A466-4B41-9160-1BA05BC6D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14" y="3714681"/>
                <a:ext cx="8954964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640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Vzájomná informácia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69667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Ohodnotenie množiny príznakov: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𝐼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GB">
                        <a:latin typeface="Cambria Math" panose="02040503050406030204" pitchFamily="18" charset="0"/>
                      </a:rPr>
                      <m:t>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Celá podmnožina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sk-SK" dirty="0"/>
                  <a:t>Jednotlivé príznaky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69667"/>
              </a:xfrm>
              <a:blipFill>
                <a:blip r:embed="rId3"/>
                <a:stretch>
                  <a:fillRect l="-1623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3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Vzájomná informácia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Vzájomná informácia identifikuje nelineárne vzťahy medzi premennými</a:t>
                </a:r>
              </a:p>
              <a:p>
                <a:r>
                  <a:rPr lang="sk-SK" dirty="0"/>
                  <a:t>X má rovnom. rozdelenie na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sk-SK" dirty="0"/>
                  <a:t> </a:t>
                </a:r>
              </a:p>
              <a:p>
                <a:r>
                  <a:rPr lang="sk-SK" dirty="0"/>
                  <a:t>Z má rovnom. rozdelenie na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Z a X sú nezávislé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+š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𝑢𝑚</m:t>
                    </m:r>
                  </m:oMath>
                </a14:m>
                <a:r>
                  <a:rPr lang="sk-SK" dirty="0"/>
                  <a:t>                            	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428" y="2481889"/>
            <a:ext cx="3491880" cy="2719832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587" y="4811202"/>
            <a:ext cx="5640721" cy="19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08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Medzitriedna vzdialenosť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09182"/>
          </a:xfrm>
        </p:spPr>
        <p:txBody>
          <a:bodyPr>
            <a:normAutofit/>
          </a:bodyPr>
          <a:lstStyle/>
          <a:p>
            <a:r>
              <a:rPr lang="sk-SK" dirty="0"/>
              <a:t>Ako definovať vzdialenosť?</a:t>
            </a:r>
          </a:p>
          <a:p>
            <a:r>
              <a:rPr lang="sk-SK" dirty="0"/>
              <a:t>Pomocou metriky</a:t>
            </a:r>
          </a:p>
          <a:p>
            <a:r>
              <a:rPr lang="sk-SK" dirty="0"/>
              <a:t>Euklidovská (bod – bod)</a:t>
            </a:r>
          </a:p>
          <a:p>
            <a:r>
              <a:rPr lang="sk-SK" dirty="0" err="1"/>
              <a:t>Mahalanobisova</a:t>
            </a:r>
            <a:r>
              <a:rPr lang="sk-SK" dirty="0"/>
              <a:t> (bod – množina)</a:t>
            </a:r>
          </a:p>
          <a:p>
            <a:r>
              <a:rPr lang="sk-SK" dirty="0" err="1"/>
              <a:t>Bhattachayova</a:t>
            </a:r>
            <a:r>
              <a:rPr lang="sk-SK" dirty="0"/>
              <a:t> (množina – množina)</a:t>
            </a:r>
          </a:p>
          <a:p>
            <a:r>
              <a:rPr lang="sk-SK" dirty="0" err="1"/>
              <a:t>Hellingerova</a:t>
            </a:r>
            <a:r>
              <a:rPr lang="sk-SK" dirty="0"/>
              <a:t> (množina – množina)</a:t>
            </a:r>
          </a:p>
          <a:p>
            <a:r>
              <a:rPr lang="sk-SK" dirty="0"/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799548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Medzitriedna vzdialenosť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definovať vzdialenosť v diskrétnom priestore?</a:t>
            </a:r>
          </a:p>
          <a:p>
            <a:r>
              <a:rPr lang="sk-SK" dirty="0"/>
              <a:t>Metriky:</a:t>
            </a:r>
          </a:p>
          <a:p>
            <a:r>
              <a:rPr lang="sk-SK" dirty="0"/>
              <a:t>Euklidovská</a:t>
            </a:r>
          </a:p>
          <a:p>
            <a:r>
              <a:rPr lang="sk-SK" dirty="0" err="1"/>
              <a:t>Manhattanská</a:t>
            </a:r>
            <a:endParaRPr lang="sk-SK" dirty="0"/>
          </a:p>
          <a:p>
            <a:r>
              <a:rPr lang="sk-SK" dirty="0"/>
              <a:t>Šachovnicová</a:t>
            </a:r>
          </a:p>
          <a:p>
            <a:endParaRPr lang="sk-SK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330389"/>
              </p:ext>
            </p:extLst>
          </p:nvPr>
        </p:nvGraphicFramePr>
        <p:xfrm>
          <a:off x="3867638" y="2745257"/>
          <a:ext cx="5613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Rovnica" r:id="rId3" imgW="2298700" imgH="304800" progId="Equation.3">
                  <p:embed/>
                </p:oleObj>
              </mc:Choice>
              <mc:Fallback>
                <p:oleObj name="Rovnica" r:id="rId3" imgW="2298700" imgH="3048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638" y="2745257"/>
                        <a:ext cx="5613400" cy="746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772590"/>
              </p:ext>
            </p:extLst>
          </p:nvPr>
        </p:nvGraphicFramePr>
        <p:xfrm>
          <a:off x="4560032" y="3568060"/>
          <a:ext cx="48037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Rovnica" r:id="rId5" imgW="1917700" imgH="241300" progId="Equation.3">
                  <p:embed/>
                </p:oleObj>
              </mc:Choice>
              <mc:Fallback>
                <p:oleObj name="Rovnica" r:id="rId5" imgW="1917700" imgH="24130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032" y="3568060"/>
                        <a:ext cx="4803775" cy="598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70730"/>
              </p:ext>
            </p:extLst>
          </p:nvPr>
        </p:nvGraphicFramePr>
        <p:xfrm>
          <a:off x="4560032" y="4243225"/>
          <a:ext cx="5332026" cy="65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Rovnica" r:id="rId7" imgW="2183452" imgH="266584" progId="Equation.3">
                  <p:embed/>
                </p:oleObj>
              </mc:Choice>
              <mc:Fallback>
                <p:oleObj name="Rovnica" r:id="rId7" imgW="2183452" imgH="266584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032" y="4243225"/>
                        <a:ext cx="5332026" cy="6526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520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Medzitriedna vzdialenosť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			Euklidovská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sk-SK" dirty="0"/>
              <a:t>		d = 5</a:t>
            </a:r>
          </a:p>
          <a:p>
            <a:pPr marL="0" indent="0">
              <a:buNone/>
            </a:pPr>
            <a:r>
              <a:rPr lang="sk-SK" dirty="0"/>
              <a:t>			</a:t>
            </a:r>
            <a:r>
              <a:rPr lang="sk-SK" dirty="0" err="1"/>
              <a:t>Manhattanská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			d = 7</a:t>
            </a:r>
          </a:p>
          <a:p>
            <a:pPr marL="0" indent="0">
              <a:buNone/>
            </a:pPr>
            <a:r>
              <a:rPr lang="sk-SK" dirty="0"/>
              <a:t>			Šachovnicová</a:t>
            </a:r>
          </a:p>
          <a:p>
            <a:pPr marL="0" indent="0">
              <a:buNone/>
            </a:pPr>
            <a:r>
              <a:rPr lang="sk-SK" dirty="0"/>
              <a:t>			d = 4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267971" y="1453336"/>
            <a:ext cx="1676400" cy="1524000"/>
            <a:chOff x="384" y="528"/>
            <a:chExt cx="1056" cy="960"/>
          </a:xfrm>
        </p:grpSpPr>
        <p:grpSp>
          <p:nvGrpSpPr>
            <p:cNvPr id="11" name="Group 5"/>
            <p:cNvGrpSpPr>
              <a:grpSpLocks/>
            </p:cNvGrpSpPr>
            <p:nvPr/>
          </p:nvGrpSpPr>
          <p:grpSpPr bwMode="auto">
            <a:xfrm>
              <a:off x="384" y="528"/>
              <a:ext cx="1056" cy="960"/>
              <a:chOff x="384" y="528"/>
              <a:chExt cx="1056" cy="96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1289" y="1350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138" y="1350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988" y="1350"/>
                <a:ext cx="150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836" y="1350"/>
                <a:ext cx="152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686" y="1350"/>
                <a:ext cx="150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535" y="1350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" name="Rectangle 12"/>
              <p:cNvSpPr>
                <a:spLocks noChangeArrowheads="1"/>
              </p:cNvSpPr>
              <p:nvPr/>
            </p:nvSpPr>
            <p:spPr bwMode="auto">
              <a:xfrm>
                <a:off x="384" y="1350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1289" y="1213"/>
                <a:ext cx="151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1138" y="1213"/>
                <a:ext cx="151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988" y="1213"/>
                <a:ext cx="150" cy="13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3" name="Rectangle 16"/>
              <p:cNvSpPr>
                <a:spLocks noChangeArrowheads="1"/>
              </p:cNvSpPr>
              <p:nvPr/>
            </p:nvSpPr>
            <p:spPr bwMode="auto">
              <a:xfrm>
                <a:off x="836" y="1213"/>
                <a:ext cx="152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686" y="1213"/>
                <a:ext cx="150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535" y="1213"/>
                <a:ext cx="151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384" y="1213"/>
                <a:ext cx="151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1289" y="1075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1138" y="1075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988" y="1075"/>
                <a:ext cx="150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836" y="1075"/>
                <a:ext cx="152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686" y="1075"/>
                <a:ext cx="150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535" y="1075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3" name="Rectangle 26"/>
              <p:cNvSpPr>
                <a:spLocks noChangeArrowheads="1"/>
              </p:cNvSpPr>
              <p:nvPr/>
            </p:nvSpPr>
            <p:spPr bwMode="auto">
              <a:xfrm>
                <a:off x="384" y="1075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1289" y="937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138" y="937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988" y="937"/>
                <a:ext cx="150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836" y="937"/>
                <a:ext cx="152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686" y="937"/>
                <a:ext cx="150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535" y="937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384" y="937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1289" y="799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1138" y="799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988" y="799"/>
                <a:ext cx="150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836" y="799"/>
                <a:ext cx="152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686" y="799"/>
                <a:ext cx="150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535" y="799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384" y="799"/>
                <a:ext cx="151" cy="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1289" y="662"/>
                <a:ext cx="151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1138" y="662"/>
                <a:ext cx="151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988" y="662"/>
                <a:ext cx="150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/>
            </p:nvSpPr>
            <p:spPr bwMode="auto">
              <a:xfrm>
                <a:off x="836" y="662"/>
                <a:ext cx="152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/>
            </p:nvSpPr>
            <p:spPr bwMode="auto">
              <a:xfrm>
                <a:off x="686" y="662"/>
                <a:ext cx="150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3" name="Rectangle 46"/>
              <p:cNvSpPr>
                <a:spLocks noChangeArrowheads="1"/>
              </p:cNvSpPr>
              <p:nvPr/>
            </p:nvSpPr>
            <p:spPr bwMode="auto">
              <a:xfrm>
                <a:off x="535" y="662"/>
                <a:ext cx="151" cy="13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4" name="Rectangle 47"/>
              <p:cNvSpPr>
                <a:spLocks noChangeArrowheads="1"/>
              </p:cNvSpPr>
              <p:nvPr/>
            </p:nvSpPr>
            <p:spPr bwMode="auto">
              <a:xfrm>
                <a:off x="384" y="662"/>
                <a:ext cx="151" cy="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>
                <a:off x="1289" y="528"/>
                <a:ext cx="151" cy="1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1138" y="528"/>
                <a:ext cx="151" cy="1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988" y="528"/>
                <a:ext cx="150" cy="1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836" y="528"/>
                <a:ext cx="152" cy="1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686" y="528"/>
                <a:ext cx="150" cy="1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0" name="Rectangle 53"/>
              <p:cNvSpPr>
                <a:spLocks noChangeArrowheads="1"/>
              </p:cNvSpPr>
              <p:nvPr/>
            </p:nvSpPr>
            <p:spPr bwMode="auto">
              <a:xfrm>
                <a:off x="535" y="528"/>
                <a:ext cx="151" cy="1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1" name="Rectangle 54"/>
              <p:cNvSpPr>
                <a:spLocks noChangeArrowheads="1"/>
              </p:cNvSpPr>
              <p:nvPr/>
            </p:nvSpPr>
            <p:spPr bwMode="auto">
              <a:xfrm>
                <a:off x="384" y="528"/>
                <a:ext cx="151" cy="1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2" name="Line 55"/>
              <p:cNvSpPr>
                <a:spLocks noChangeShapeType="1"/>
              </p:cNvSpPr>
              <p:nvPr/>
            </p:nvSpPr>
            <p:spPr bwMode="auto">
              <a:xfrm>
                <a:off x="384" y="528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3" name="Line 56"/>
              <p:cNvSpPr>
                <a:spLocks noChangeShapeType="1"/>
              </p:cNvSpPr>
              <p:nvPr/>
            </p:nvSpPr>
            <p:spPr bwMode="auto">
              <a:xfrm>
                <a:off x="384" y="662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4" name="Line 57"/>
              <p:cNvSpPr>
                <a:spLocks noChangeShapeType="1"/>
              </p:cNvSpPr>
              <p:nvPr/>
            </p:nvSpPr>
            <p:spPr bwMode="auto">
              <a:xfrm>
                <a:off x="384" y="799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5" name="Line 58"/>
              <p:cNvSpPr>
                <a:spLocks noChangeShapeType="1"/>
              </p:cNvSpPr>
              <p:nvPr/>
            </p:nvSpPr>
            <p:spPr bwMode="auto">
              <a:xfrm>
                <a:off x="384" y="937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6" name="Line 59"/>
              <p:cNvSpPr>
                <a:spLocks noChangeShapeType="1"/>
              </p:cNvSpPr>
              <p:nvPr/>
            </p:nvSpPr>
            <p:spPr bwMode="auto">
              <a:xfrm>
                <a:off x="384" y="1075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7" name="Line 60"/>
              <p:cNvSpPr>
                <a:spLocks noChangeShapeType="1"/>
              </p:cNvSpPr>
              <p:nvPr/>
            </p:nvSpPr>
            <p:spPr bwMode="auto">
              <a:xfrm>
                <a:off x="384" y="1213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8" name="Line 61"/>
              <p:cNvSpPr>
                <a:spLocks noChangeShapeType="1"/>
              </p:cNvSpPr>
              <p:nvPr/>
            </p:nvSpPr>
            <p:spPr bwMode="auto">
              <a:xfrm>
                <a:off x="384" y="135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69" name="Line 62"/>
              <p:cNvSpPr>
                <a:spLocks noChangeShapeType="1"/>
              </p:cNvSpPr>
              <p:nvPr/>
            </p:nvSpPr>
            <p:spPr bwMode="auto">
              <a:xfrm>
                <a:off x="384" y="1488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0" name="Line 63"/>
              <p:cNvSpPr>
                <a:spLocks noChangeShapeType="1"/>
              </p:cNvSpPr>
              <p:nvPr/>
            </p:nvSpPr>
            <p:spPr bwMode="auto">
              <a:xfrm>
                <a:off x="384" y="528"/>
                <a:ext cx="0" cy="96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1" name="Line 64"/>
              <p:cNvSpPr>
                <a:spLocks noChangeShapeType="1"/>
              </p:cNvSpPr>
              <p:nvPr/>
            </p:nvSpPr>
            <p:spPr bwMode="auto">
              <a:xfrm>
                <a:off x="535" y="528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>
                <a:off x="686" y="528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3" name="Line 66"/>
              <p:cNvSpPr>
                <a:spLocks noChangeShapeType="1"/>
              </p:cNvSpPr>
              <p:nvPr/>
            </p:nvSpPr>
            <p:spPr bwMode="auto">
              <a:xfrm>
                <a:off x="836" y="528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4" name="Line 67"/>
              <p:cNvSpPr>
                <a:spLocks noChangeShapeType="1"/>
              </p:cNvSpPr>
              <p:nvPr/>
            </p:nvSpPr>
            <p:spPr bwMode="auto">
              <a:xfrm>
                <a:off x="988" y="528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5" name="Line 68"/>
              <p:cNvSpPr>
                <a:spLocks noChangeShapeType="1"/>
              </p:cNvSpPr>
              <p:nvPr/>
            </p:nvSpPr>
            <p:spPr bwMode="auto">
              <a:xfrm>
                <a:off x="1138" y="528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6" name="Line 69"/>
              <p:cNvSpPr>
                <a:spLocks noChangeShapeType="1"/>
              </p:cNvSpPr>
              <p:nvPr/>
            </p:nvSpPr>
            <p:spPr bwMode="auto">
              <a:xfrm>
                <a:off x="1289" y="528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77" name="Line 70"/>
              <p:cNvSpPr>
                <a:spLocks noChangeShapeType="1"/>
              </p:cNvSpPr>
              <p:nvPr/>
            </p:nvSpPr>
            <p:spPr bwMode="auto">
              <a:xfrm>
                <a:off x="1440" y="528"/>
                <a:ext cx="0" cy="96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2" name="Line 71"/>
            <p:cNvSpPr>
              <a:spLocks noChangeShapeType="1"/>
            </p:cNvSpPr>
            <p:nvPr/>
          </p:nvSpPr>
          <p:spPr bwMode="auto">
            <a:xfrm>
              <a:off x="624" y="720"/>
              <a:ext cx="424" cy="556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79" name="Group 148"/>
          <p:cNvGrpSpPr>
            <a:grpSpLocks/>
          </p:cNvGrpSpPr>
          <p:nvPr/>
        </p:nvGrpSpPr>
        <p:grpSpPr bwMode="auto">
          <a:xfrm>
            <a:off x="1323860" y="3136901"/>
            <a:ext cx="1676400" cy="1679575"/>
            <a:chOff x="384" y="1728"/>
            <a:chExt cx="1056" cy="1058"/>
          </a:xfrm>
        </p:grpSpPr>
        <p:grpSp>
          <p:nvGrpSpPr>
            <p:cNvPr id="80" name="Group 149"/>
            <p:cNvGrpSpPr>
              <a:grpSpLocks/>
            </p:cNvGrpSpPr>
            <p:nvPr/>
          </p:nvGrpSpPr>
          <p:grpSpPr bwMode="auto">
            <a:xfrm>
              <a:off x="384" y="1728"/>
              <a:ext cx="1056" cy="1058"/>
              <a:chOff x="1076" y="2688"/>
              <a:chExt cx="1200" cy="1211"/>
            </a:xfrm>
          </p:grpSpPr>
          <p:sp>
            <p:nvSpPr>
              <p:cNvPr id="83" name="Rectangle 150"/>
              <p:cNvSpPr>
                <a:spLocks noChangeArrowheads="1"/>
              </p:cNvSpPr>
              <p:nvPr/>
            </p:nvSpPr>
            <p:spPr bwMode="auto">
              <a:xfrm>
                <a:off x="2104" y="3629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4" name="Rectangle 151"/>
              <p:cNvSpPr>
                <a:spLocks noChangeArrowheads="1"/>
              </p:cNvSpPr>
              <p:nvPr/>
            </p:nvSpPr>
            <p:spPr bwMode="auto">
              <a:xfrm>
                <a:off x="1933" y="3629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5" name="Rectangle 152"/>
              <p:cNvSpPr>
                <a:spLocks noChangeArrowheads="1"/>
              </p:cNvSpPr>
              <p:nvPr/>
            </p:nvSpPr>
            <p:spPr bwMode="auto">
              <a:xfrm>
                <a:off x="1762" y="3629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6" name="Rectangle 153"/>
              <p:cNvSpPr>
                <a:spLocks noChangeArrowheads="1"/>
              </p:cNvSpPr>
              <p:nvPr/>
            </p:nvSpPr>
            <p:spPr bwMode="auto">
              <a:xfrm>
                <a:off x="1590" y="3629"/>
                <a:ext cx="174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7" name="Rectangle 154"/>
              <p:cNvSpPr>
                <a:spLocks noChangeArrowheads="1"/>
              </p:cNvSpPr>
              <p:nvPr/>
            </p:nvSpPr>
            <p:spPr bwMode="auto">
              <a:xfrm>
                <a:off x="1419" y="3629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8" name="Rectangle 155"/>
              <p:cNvSpPr>
                <a:spLocks noChangeArrowheads="1"/>
              </p:cNvSpPr>
              <p:nvPr/>
            </p:nvSpPr>
            <p:spPr bwMode="auto">
              <a:xfrm>
                <a:off x="1248" y="3629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" name="Rectangle 156"/>
              <p:cNvSpPr>
                <a:spLocks noChangeArrowheads="1"/>
              </p:cNvSpPr>
              <p:nvPr/>
            </p:nvSpPr>
            <p:spPr bwMode="auto">
              <a:xfrm>
                <a:off x="1076" y="3629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" name="Rectangle 157"/>
              <p:cNvSpPr>
                <a:spLocks noChangeArrowheads="1"/>
              </p:cNvSpPr>
              <p:nvPr/>
            </p:nvSpPr>
            <p:spPr bwMode="auto">
              <a:xfrm>
                <a:off x="2104" y="3472"/>
                <a:ext cx="172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" name="Rectangle 158"/>
              <p:cNvSpPr>
                <a:spLocks noChangeArrowheads="1"/>
              </p:cNvSpPr>
              <p:nvPr/>
            </p:nvSpPr>
            <p:spPr bwMode="auto">
              <a:xfrm>
                <a:off x="1933" y="3472"/>
                <a:ext cx="173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" name="Rectangle 159"/>
              <p:cNvSpPr>
                <a:spLocks noChangeArrowheads="1"/>
              </p:cNvSpPr>
              <p:nvPr/>
            </p:nvSpPr>
            <p:spPr bwMode="auto">
              <a:xfrm>
                <a:off x="1762" y="3472"/>
                <a:ext cx="169" cy="15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" name="Rectangle 160"/>
              <p:cNvSpPr>
                <a:spLocks noChangeArrowheads="1"/>
              </p:cNvSpPr>
              <p:nvPr/>
            </p:nvSpPr>
            <p:spPr bwMode="auto">
              <a:xfrm>
                <a:off x="1590" y="3472"/>
                <a:ext cx="174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" name="Rectangle 161"/>
              <p:cNvSpPr>
                <a:spLocks noChangeArrowheads="1"/>
              </p:cNvSpPr>
              <p:nvPr/>
            </p:nvSpPr>
            <p:spPr bwMode="auto">
              <a:xfrm>
                <a:off x="1419" y="3472"/>
                <a:ext cx="169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" name="Rectangle 162"/>
              <p:cNvSpPr>
                <a:spLocks noChangeArrowheads="1"/>
              </p:cNvSpPr>
              <p:nvPr/>
            </p:nvSpPr>
            <p:spPr bwMode="auto">
              <a:xfrm>
                <a:off x="1248" y="3472"/>
                <a:ext cx="173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" name="Rectangle 163"/>
              <p:cNvSpPr>
                <a:spLocks noChangeArrowheads="1"/>
              </p:cNvSpPr>
              <p:nvPr/>
            </p:nvSpPr>
            <p:spPr bwMode="auto">
              <a:xfrm>
                <a:off x="1076" y="3472"/>
                <a:ext cx="172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" name="Rectangle 164"/>
              <p:cNvSpPr>
                <a:spLocks noChangeArrowheads="1"/>
              </p:cNvSpPr>
              <p:nvPr/>
            </p:nvSpPr>
            <p:spPr bwMode="auto">
              <a:xfrm>
                <a:off x="2104" y="3314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" name="Rectangle 165"/>
              <p:cNvSpPr>
                <a:spLocks noChangeArrowheads="1"/>
              </p:cNvSpPr>
              <p:nvPr/>
            </p:nvSpPr>
            <p:spPr bwMode="auto">
              <a:xfrm>
                <a:off x="1933" y="3314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" name="Rectangle 166"/>
              <p:cNvSpPr>
                <a:spLocks noChangeArrowheads="1"/>
              </p:cNvSpPr>
              <p:nvPr/>
            </p:nvSpPr>
            <p:spPr bwMode="auto">
              <a:xfrm>
                <a:off x="1762" y="3314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" name="Rectangle 167"/>
              <p:cNvSpPr>
                <a:spLocks noChangeArrowheads="1"/>
              </p:cNvSpPr>
              <p:nvPr/>
            </p:nvSpPr>
            <p:spPr bwMode="auto">
              <a:xfrm>
                <a:off x="1590" y="3314"/>
                <a:ext cx="174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" name="Rectangle 168"/>
              <p:cNvSpPr>
                <a:spLocks noChangeArrowheads="1"/>
              </p:cNvSpPr>
              <p:nvPr/>
            </p:nvSpPr>
            <p:spPr bwMode="auto">
              <a:xfrm>
                <a:off x="1419" y="3314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" name="Rectangle 169"/>
              <p:cNvSpPr>
                <a:spLocks noChangeArrowheads="1"/>
              </p:cNvSpPr>
              <p:nvPr/>
            </p:nvSpPr>
            <p:spPr bwMode="auto">
              <a:xfrm>
                <a:off x="1248" y="3314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" name="Rectangle 170"/>
              <p:cNvSpPr>
                <a:spLocks noChangeArrowheads="1"/>
              </p:cNvSpPr>
              <p:nvPr/>
            </p:nvSpPr>
            <p:spPr bwMode="auto">
              <a:xfrm>
                <a:off x="1076" y="3314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" name="Rectangle 171"/>
              <p:cNvSpPr>
                <a:spLocks noChangeArrowheads="1"/>
              </p:cNvSpPr>
              <p:nvPr/>
            </p:nvSpPr>
            <p:spPr bwMode="auto">
              <a:xfrm>
                <a:off x="2104" y="3156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" name="Rectangle 172"/>
              <p:cNvSpPr>
                <a:spLocks noChangeArrowheads="1"/>
              </p:cNvSpPr>
              <p:nvPr/>
            </p:nvSpPr>
            <p:spPr bwMode="auto">
              <a:xfrm>
                <a:off x="1933" y="3156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" name="Rectangle 173"/>
              <p:cNvSpPr>
                <a:spLocks noChangeArrowheads="1"/>
              </p:cNvSpPr>
              <p:nvPr/>
            </p:nvSpPr>
            <p:spPr bwMode="auto">
              <a:xfrm>
                <a:off x="1762" y="3156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" name="Rectangle 174"/>
              <p:cNvSpPr>
                <a:spLocks noChangeArrowheads="1"/>
              </p:cNvSpPr>
              <p:nvPr/>
            </p:nvSpPr>
            <p:spPr bwMode="auto">
              <a:xfrm>
                <a:off x="1590" y="3156"/>
                <a:ext cx="174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" name="Rectangle 175"/>
              <p:cNvSpPr>
                <a:spLocks noChangeArrowheads="1"/>
              </p:cNvSpPr>
              <p:nvPr/>
            </p:nvSpPr>
            <p:spPr bwMode="auto">
              <a:xfrm>
                <a:off x="1419" y="3156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" name="Rectangle 176"/>
              <p:cNvSpPr>
                <a:spLocks noChangeArrowheads="1"/>
              </p:cNvSpPr>
              <p:nvPr/>
            </p:nvSpPr>
            <p:spPr bwMode="auto">
              <a:xfrm>
                <a:off x="1248" y="3156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0" name="Rectangle 177"/>
              <p:cNvSpPr>
                <a:spLocks noChangeArrowheads="1"/>
              </p:cNvSpPr>
              <p:nvPr/>
            </p:nvSpPr>
            <p:spPr bwMode="auto">
              <a:xfrm>
                <a:off x="1076" y="3156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1" name="Rectangle 178"/>
              <p:cNvSpPr>
                <a:spLocks noChangeArrowheads="1"/>
              </p:cNvSpPr>
              <p:nvPr/>
            </p:nvSpPr>
            <p:spPr bwMode="auto">
              <a:xfrm>
                <a:off x="2104" y="2998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2" name="Rectangle 179"/>
              <p:cNvSpPr>
                <a:spLocks noChangeArrowheads="1"/>
              </p:cNvSpPr>
              <p:nvPr/>
            </p:nvSpPr>
            <p:spPr bwMode="auto">
              <a:xfrm>
                <a:off x="1933" y="2998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3" name="Rectangle 180"/>
              <p:cNvSpPr>
                <a:spLocks noChangeArrowheads="1"/>
              </p:cNvSpPr>
              <p:nvPr/>
            </p:nvSpPr>
            <p:spPr bwMode="auto">
              <a:xfrm>
                <a:off x="1762" y="2998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4" name="Rectangle 181"/>
              <p:cNvSpPr>
                <a:spLocks noChangeArrowheads="1"/>
              </p:cNvSpPr>
              <p:nvPr/>
            </p:nvSpPr>
            <p:spPr bwMode="auto">
              <a:xfrm>
                <a:off x="1590" y="2998"/>
                <a:ext cx="174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5" name="Rectangle 182"/>
              <p:cNvSpPr>
                <a:spLocks noChangeArrowheads="1"/>
              </p:cNvSpPr>
              <p:nvPr/>
            </p:nvSpPr>
            <p:spPr bwMode="auto">
              <a:xfrm>
                <a:off x="1419" y="2998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6" name="Rectangle 183"/>
              <p:cNvSpPr>
                <a:spLocks noChangeArrowheads="1"/>
              </p:cNvSpPr>
              <p:nvPr/>
            </p:nvSpPr>
            <p:spPr bwMode="auto">
              <a:xfrm>
                <a:off x="1248" y="2998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7" name="Rectangle 184"/>
              <p:cNvSpPr>
                <a:spLocks noChangeArrowheads="1"/>
              </p:cNvSpPr>
              <p:nvPr/>
            </p:nvSpPr>
            <p:spPr bwMode="auto">
              <a:xfrm>
                <a:off x="1076" y="2998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8" name="Rectangle 185"/>
              <p:cNvSpPr>
                <a:spLocks noChangeArrowheads="1"/>
              </p:cNvSpPr>
              <p:nvPr/>
            </p:nvSpPr>
            <p:spPr bwMode="auto">
              <a:xfrm>
                <a:off x="2104" y="2841"/>
                <a:ext cx="172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9" name="Rectangle 186"/>
              <p:cNvSpPr>
                <a:spLocks noChangeArrowheads="1"/>
              </p:cNvSpPr>
              <p:nvPr/>
            </p:nvSpPr>
            <p:spPr bwMode="auto">
              <a:xfrm>
                <a:off x="1933" y="2841"/>
                <a:ext cx="173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0" name="Rectangle 187"/>
              <p:cNvSpPr>
                <a:spLocks noChangeArrowheads="1"/>
              </p:cNvSpPr>
              <p:nvPr/>
            </p:nvSpPr>
            <p:spPr bwMode="auto">
              <a:xfrm>
                <a:off x="1762" y="2841"/>
                <a:ext cx="169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1" name="Rectangle 188"/>
              <p:cNvSpPr>
                <a:spLocks noChangeArrowheads="1"/>
              </p:cNvSpPr>
              <p:nvPr/>
            </p:nvSpPr>
            <p:spPr bwMode="auto">
              <a:xfrm>
                <a:off x="1590" y="2841"/>
                <a:ext cx="174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2" name="Rectangle 189"/>
              <p:cNvSpPr>
                <a:spLocks noChangeArrowheads="1"/>
              </p:cNvSpPr>
              <p:nvPr/>
            </p:nvSpPr>
            <p:spPr bwMode="auto">
              <a:xfrm>
                <a:off x="1419" y="2841"/>
                <a:ext cx="169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3" name="Rectangle 190"/>
              <p:cNvSpPr>
                <a:spLocks noChangeArrowheads="1"/>
              </p:cNvSpPr>
              <p:nvPr/>
            </p:nvSpPr>
            <p:spPr bwMode="auto">
              <a:xfrm>
                <a:off x="1248" y="2841"/>
                <a:ext cx="173" cy="15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4" name="Rectangle 191"/>
              <p:cNvSpPr>
                <a:spLocks noChangeArrowheads="1"/>
              </p:cNvSpPr>
              <p:nvPr/>
            </p:nvSpPr>
            <p:spPr bwMode="auto">
              <a:xfrm>
                <a:off x="1076" y="2841"/>
                <a:ext cx="172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5" name="Rectangle 192"/>
              <p:cNvSpPr>
                <a:spLocks noChangeArrowheads="1"/>
              </p:cNvSpPr>
              <p:nvPr/>
            </p:nvSpPr>
            <p:spPr bwMode="auto">
              <a:xfrm>
                <a:off x="2104" y="2688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6" name="Rectangle 193"/>
              <p:cNvSpPr>
                <a:spLocks noChangeArrowheads="1"/>
              </p:cNvSpPr>
              <p:nvPr/>
            </p:nvSpPr>
            <p:spPr bwMode="auto">
              <a:xfrm>
                <a:off x="1933" y="2688"/>
                <a:ext cx="173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7" name="Rectangle 194"/>
              <p:cNvSpPr>
                <a:spLocks noChangeArrowheads="1"/>
              </p:cNvSpPr>
              <p:nvPr/>
            </p:nvSpPr>
            <p:spPr bwMode="auto">
              <a:xfrm>
                <a:off x="1762" y="2688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8" name="Rectangle 195"/>
              <p:cNvSpPr>
                <a:spLocks noChangeArrowheads="1"/>
              </p:cNvSpPr>
              <p:nvPr/>
            </p:nvSpPr>
            <p:spPr bwMode="auto">
              <a:xfrm>
                <a:off x="1590" y="2688"/>
                <a:ext cx="174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29" name="Rectangle 196"/>
              <p:cNvSpPr>
                <a:spLocks noChangeArrowheads="1"/>
              </p:cNvSpPr>
              <p:nvPr/>
            </p:nvSpPr>
            <p:spPr bwMode="auto">
              <a:xfrm>
                <a:off x="1419" y="2688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30" name="Rectangle 197"/>
              <p:cNvSpPr>
                <a:spLocks noChangeArrowheads="1"/>
              </p:cNvSpPr>
              <p:nvPr/>
            </p:nvSpPr>
            <p:spPr bwMode="auto">
              <a:xfrm>
                <a:off x="1248" y="2688"/>
                <a:ext cx="173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31" name="Rectangle 198"/>
              <p:cNvSpPr>
                <a:spLocks noChangeArrowheads="1"/>
              </p:cNvSpPr>
              <p:nvPr/>
            </p:nvSpPr>
            <p:spPr bwMode="auto">
              <a:xfrm>
                <a:off x="1076" y="2688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32" name="Line 199"/>
              <p:cNvSpPr>
                <a:spLocks noChangeShapeType="1"/>
              </p:cNvSpPr>
              <p:nvPr/>
            </p:nvSpPr>
            <p:spPr bwMode="auto">
              <a:xfrm>
                <a:off x="1076" y="2688"/>
                <a:ext cx="1200" cy="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3" name="Line 200"/>
              <p:cNvSpPr>
                <a:spLocks noChangeShapeType="1"/>
              </p:cNvSpPr>
              <p:nvPr/>
            </p:nvSpPr>
            <p:spPr bwMode="auto">
              <a:xfrm>
                <a:off x="1076" y="2841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4" name="Line 201"/>
              <p:cNvSpPr>
                <a:spLocks noChangeShapeType="1"/>
              </p:cNvSpPr>
              <p:nvPr/>
            </p:nvSpPr>
            <p:spPr bwMode="auto">
              <a:xfrm>
                <a:off x="1076" y="2998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5" name="Line 202"/>
              <p:cNvSpPr>
                <a:spLocks noChangeShapeType="1"/>
              </p:cNvSpPr>
              <p:nvPr/>
            </p:nvSpPr>
            <p:spPr bwMode="auto">
              <a:xfrm>
                <a:off x="1076" y="3156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6" name="Line 203"/>
              <p:cNvSpPr>
                <a:spLocks noChangeShapeType="1"/>
              </p:cNvSpPr>
              <p:nvPr/>
            </p:nvSpPr>
            <p:spPr bwMode="auto">
              <a:xfrm>
                <a:off x="1076" y="331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7" name="Line 204"/>
              <p:cNvSpPr>
                <a:spLocks noChangeShapeType="1"/>
              </p:cNvSpPr>
              <p:nvPr/>
            </p:nvSpPr>
            <p:spPr bwMode="auto">
              <a:xfrm>
                <a:off x="1076" y="3472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8" name="Line 205"/>
              <p:cNvSpPr>
                <a:spLocks noChangeShapeType="1"/>
              </p:cNvSpPr>
              <p:nvPr/>
            </p:nvSpPr>
            <p:spPr bwMode="auto">
              <a:xfrm>
                <a:off x="1076" y="3629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39" name="Line 206"/>
              <p:cNvSpPr>
                <a:spLocks noChangeShapeType="1"/>
              </p:cNvSpPr>
              <p:nvPr/>
            </p:nvSpPr>
            <p:spPr bwMode="auto">
              <a:xfrm>
                <a:off x="1076" y="3787"/>
                <a:ext cx="1200" cy="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0" name="Line 207"/>
              <p:cNvSpPr>
                <a:spLocks noChangeShapeType="1"/>
              </p:cNvSpPr>
              <p:nvPr/>
            </p:nvSpPr>
            <p:spPr bwMode="auto">
              <a:xfrm>
                <a:off x="1076" y="2688"/>
                <a:ext cx="0" cy="1099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1" name="Line 208"/>
              <p:cNvSpPr>
                <a:spLocks noChangeShapeType="1"/>
              </p:cNvSpPr>
              <p:nvPr/>
            </p:nvSpPr>
            <p:spPr bwMode="auto">
              <a:xfrm>
                <a:off x="1256" y="2800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2" name="Line 209"/>
              <p:cNvSpPr>
                <a:spLocks noChangeShapeType="1"/>
              </p:cNvSpPr>
              <p:nvPr/>
            </p:nvSpPr>
            <p:spPr bwMode="auto">
              <a:xfrm>
                <a:off x="1419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3" name="Line 210"/>
              <p:cNvSpPr>
                <a:spLocks noChangeShapeType="1"/>
              </p:cNvSpPr>
              <p:nvPr/>
            </p:nvSpPr>
            <p:spPr bwMode="auto">
              <a:xfrm>
                <a:off x="1590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4" name="Line 211"/>
              <p:cNvSpPr>
                <a:spLocks noChangeShapeType="1"/>
              </p:cNvSpPr>
              <p:nvPr/>
            </p:nvSpPr>
            <p:spPr bwMode="auto">
              <a:xfrm>
                <a:off x="1762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5" name="Line 212"/>
              <p:cNvSpPr>
                <a:spLocks noChangeShapeType="1"/>
              </p:cNvSpPr>
              <p:nvPr/>
            </p:nvSpPr>
            <p:spPr bwMode="auto">
              <a:xfrm>
                <a:off x="1933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6" name="Line 213"/>
              <p:cNvSpPr>
                <a:spLocks noChangeShapeType="1"/>
              </p:cNvSpPr>
              <p:nvPr/>
            </p:nvSpPr>
            <p:spPr bwMode="auto">
              <a:xfrm>
                <a:off x="2104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7" name="Line 214"/>
              <p:cNvSpPr>
                <a:spLocks noChangeShapeType="1"/>
              </p:cNvSpPr>
              <p:nvPr/>
            </p:nvSpPr>
            <p:spPr bwMode="auto">
              <a:xfrm>
                <a:off x="2276" y="2688"/>
                <a:ext cx="0" cy="1099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81" name="Line 215"/>
            <p:cNvSpPr>
              <a:spLocks noChangeShapeType="1"/>
            </p:cNvSpPr>
            <p:nvPr/>
          </p:nvSpPr>
          <p:spPr bwMode="auto">
            <a:xfrm>
              <a:off x="624" y="1920"/>
              <a:ext cx="0" cy="547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" name="Line 216"/>
            <p:cNvSpPr>
              <a:spLocks noChangeShapeType="1"/>
            </p:cNvSpPr>
            <p:nvPr/>
          </p:nvSpPr>
          <p:spPr bwMode="auto">
            <a:xfrm flipH="1">
              <a:off x="624" y="2478"/>
              <a:ext cx="432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148" name="Group 78"/>
          <p:cNvGrpSpPr>
            <a:grpSpLocks/>
          </p:cNvGrpSpPr>
          <p:nvPr/>
        </p:nvGrpSpPr>
        <p:grpSpPr bwMode="auto">
          <a:xfrm>
            <a:off x="1276773" y="4953993"/>
            <a:ext cx="1676400" cy="1524000"/>
            <a:chOff x="384" y="2880"/>
            <a:chExt cx="1056" cy="960"/>
          </a:xfrm>
        </p:grpSpPr>
        <p:grpSp>
          <p:nvGrpSpPr>
            <p:cNvPr id="149" name="Group 79"/>
            <p:cNvGrpSpPr>
              <a:grpSpLocks/>
            </p:cNvGrpSpPr>
            <p:nvPr/>
          </p:nvGrpSpPr>
          <p:grpSpPr bwMode="auto">
            <a:xfrm>
              <a:off x="384" y="2880"/>
              <a:ext cx="1056" cy="960"/>
              <a:chOff x="1076" y="2688"/>
              <a:chExt cx="1200" cy="1099"/>
            </a:xfrm>
          </p:grpSpPr>
          <p:sp>
            <p:nvSpPr>
              <p:cNvPr id="151" name="Rectangle 80"/>
              <p:cNvSpPr>
                <a:spLocks noChangeArrowheads="1"/>
              </p:cNvSpPr>
              <p:nvPr/>
            </p:nvSpPr>
            <p:spPr bwMode="auto">
              <a:xfrm>
                <a:off x="2104" y="3629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2" name="Rectangle 81"/>
              <p:cNvSpPr>
                <a:spLocks noChangeArrowheads="1"/>
              </p:cNvSpPr>
              <p:nvPr/>
            </p:nvSpPr>
            <p:spPr bwMode="auto">
              <a:xfrm>
                <a:off x="1933" y="3629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3" name="Rectangle 82"/>
              <p:cNvSpPr>
                <a:spLocks noChangeArrowheads="1"/>
              </p:cNvSpPr>
              <p:nvPr/>
            </p:nvSpPr>
            <p:spPr bwMode="auto">
              <a:xfrm>
                <a:off x="1762" y="3629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4" name="Rectangle 83"/>
              <p:cNvSpPr>
                <a:spLocks noChangeArrowheads="1"/>
              </p:cNvSpPr>
              <p:nvPr/>
            </p:nvSpPr>
            <p:spPr bwMode="auto">
              <a:xfrm>
                <a:off x="1590" y="3629"/>
                <a:ext cx="174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5" name="Rectangle 84"/>
              <p:cNvSpPr>
                <a:spLocks noChangeArrowheads="1"/>
              </p:cNvSpPr>
              <p:nvPr/>
            </p:nvSpPr>
            <p:spPr bwMode="auto">
              <a:xfrm>
                <a:off x="1419" y="3629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6" name="Rectangle 85"/>
              <p:cNvSpPr>
                <a:spLocks noChangeArrowheads="1"/>
              </p:cNvSpPr>
              <p:nvPr/>
            </p:nvSpPr>
            <p:spPr bwMode="auto">
              <a:xfrm>
                <a:off x="1248" y="3629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7" name="Rectangle 86"/>
              <p:cNvSpPr>
                <a:spLocks noChangeArrowheads="1"/>
              </p:cNvSpPr>
              <p:nvPr/>
            </p:nvSpPr>
            <p:spPr bwMode="auto">
              <a:xfrm>
                <a:off x="1076" y="3629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8" name="Rectangle 87"/>
              <p:cNvSpPr>
                <a:spLocks noChangeArrowheads="1"/>
              </p:cNvSpPr>
              <p:nvPr/>
            </p:nvSpPr>
            <p:spPr bwMode="auto">
              <a:xfrm>
                <a:off x="2104" y="3472"/>
                <a:ext cx="172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59" name="Rectangle 88"/>
              <p:cNvSpPr>
                <a:spLocks noChangeArrowheads="1"/>
              </p:cNvSpPr>
              <p:nvPr/>
            </p:nvSpPr>
            <p:spPr bwMode="auto">
              <a:xfrm>
                <a:off x="1933" y="3472"/>
                <a:ext cx="173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0" name="Rectangle 89"/>
              <p:cNvSpPr>
                <a:spLocks noChangeArrowheads="1"/>
              </p:cNvSpPr>
              <p:nvPr/>
            </p:nvSpPr>
            <p:spPr bwMode="auto">
              <a:xfrm>
                <a:off x="1762" y="3472"/>
                <a:ext cx="169" cy="15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1" name="Rectangle 90"/>
              <p:cNvSpPr>
                <a:spLocks noChangeArrowheads="1"/>
              </p:cNvSpPr>
              <p:nvPr/>
            </p:nvSpPr>
            <p:spPr bwMode="auto">
              <a:xfrm>
                <a:off x="1590" y="3472"/>
                <a:ext cx="174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2" name="Rectangle 91"/>
              <p:cNvSpPr>
                <a:spLocks noChangeArrowheads="1"/>
              </p:cNvSpPr>
              <p:nvPr/>
            </p:nvSpPr>
            <p:spPr bwMode="auto">
              <a:xfrm>
                <a:off x="1419" y="3472"/>
                <a:ext cx="169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3" name="Rectangle 92"/>
              <p:cNvSpPr>
                <a:spLocks noChangeArrowheads="1"/>
              </p:cNvSpPr>
              <p:nvPr/>
            </p:nvSpPr>
            <p:spPr bwMode="auto">
              <a:xfrm>
                <a:off x="1248" y="3472"/>
                <a:ext cx="173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4" name="Rectangle 93"/>
              <p:cNvSpPr>
                <a:spLocks noChangeArrowheads="1"/>
              </p:cNvSpPr>
              <p:nvPr/>
            </p:nvSpPr>
            <p:spPr bwMode="auto">
              <a:xfrm>
                <a:off x="1076" y="3472"/>
                <a:ext cx="172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5" name="Rectangle 94"/>
              <p:cNvSpPr>
                <a:spLocks noChangeArrowheads="1"/>
              </p:cNvSpPr>
              <p:nvPr/>
            </p:nvSpPr>
            <p:spPr bwMode="auto">
              <a:xfrm>
                <a:off x="2104" y="3314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6" name="Rectangle 95"/>
              <p:cNvSpPr>
                <a:spLocks noChangeArrowheads="1"/>
              </p:cNvSpPr>
              <p:nvPr/>
            </p:nvSpPr>
            <p:spPr bwMode="auto">
              <a:xfrm>
                <a:off x="1933" y="3314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7" name="Rectangle 96"/>
              <p:cNvSpPr>
                <a:spLocks noChangeArrowheads="1"/>
              </p:cNvSpPr>
              <p:nvPr/>
            </p:nvSpPr>
            <p:spPr bwMode="auto">
              <a:xfrm>
                <a:off x="1762" y="3314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8" name="Rectangle 97"/>
              <p:cNvSpPr>
                <a:spLocks noChangeArrowheads="1"/>
              </p:cNvSpPr>
              <p:nvPr/>
            </p:nvSpPr>
            <p:spPr bwMode="auto">
              <a:xfrm>
                <a:off x="1590" y="3314"/>
                <a:ext cx="174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69" name="Rectangle 98"/>
              <p:cNvSpPr>
                <a:spLocks noChangeArrowheads="1"/>
              </p:cNvSpPr>
              <p:nvPr/>
            </p:nvSpPr>
            <p:spPr bwMode="auto">
              <a:xfrm>
                <a:off x="1419" y="3314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0" name="Rectangle 99"/>
              <p:cNvSpPr>
                <a:spLocks noChangeArrowheads="1"/>
              </p:cNvSpPr>
              <p:nvPr/>
            </p:nvSpPr>
            <p:spPr bwMode="auto">
              <a:xfrm>
                <a:off x="1248" y="3314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1" name="Rectangle 100"/>
              <p:cNvSpPr>
                <a:spLocks noChangeArrowheads="1"/>
              </p:cNvSpPr>
              <p:nvPr/>
            </p:nvSpPr>
            <p:spPr bwMode="auto">
              <a:xfrm>
                <a:off x="1076" y="3314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2" name="Rectangle 101"/>
              <p:cNvSpPr>
                <a:spLocks noChangeArrowheads="1"/>
              </p:cNvSpPr>
              <p:nvPr/>
            </p:nvSpPr>
            <p:spPr bwMode="auto">
              <a:xfrm>
                <a:off x="2104" y="3156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3" name="Rectangle 102"/>
              <p:cNvSpPr>
                <a:spLocks noChangeArrowheads="1"/>
              </p:cNvSpPr>
              <p:nvPr/>
            </p:nvSpPr>
            <p:spPr bwMode="auto">
              <a:xfrm>
                <a:off x="1933" y="3156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4" name="Rectangle 103"/>
              <p:cNvSpPr>
                <a:spLocks noChangeArrowheads="1"/>
              </p:cNvSpPr>
              <p:nvPr/>
            </p:nvSpPr>
            <p:spPr bwMode="auto">
              <a:xfrm>
                <a:off x="1762" y="3156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5" name="Rectangle 104"/>
              <p:cNvSpPr>
                <a:spLocks noChangeArrowheads="1"/>
              </p:cNvSpPr>
              <p:nvPr/>
            </p:nvSpPr>
            <p:spPr bwMode="auto">
              <a:xfrm>
                <a:off x="1590" y="3156"/>
                <a:ext cx="174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6" name="Rectangle 105"/>
              <p:cNvSpPr>
                <a:spLocks noChangeArrowheads="1"/>
              </p:cNvSpPr>
              <p:nvPr/>
            </p:nvSpPr>
            <p:spPr bwMode="auto">
              <a:xfrm>
                <a:off x="1419" y="3156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7" name="Rectangle 106"/>
              <p:cNvSpPr>
                <a:spLocks noChangeArrowheads="1"/>
              </p:cNvSpPr>
              <p:nvPr/>
            </p:nvSpPr>
            <p:spPr bwMode="auto">
              <a:xfrm>
                <a:off x="1248" y="3156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8" name="Rectangle 107"/>
              <p:cNvSpPr>
                <a:spLocks noChangeArrowheads="1"/>
              </p:cNvSpPr>
              <p:nvPr/>
            </p:nvSpPr>
            <p:spPr bwMode="auto">
              <a:xfrm>
                <a:off x="1076" y="3156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79" name="Rectangle 108"/>
              <p:cNvSpPr>
                <a:spLocks noChangeArrowheads="1"/>
              </p:cNvSpPr>
              <p:nvPr/>
            </p:nvSpPr>
            <p:spPr bwMode="auto">
              <a:xfrm>
                <a:off x="2104" y="2998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0" name="Rectangle 109"/>
              <p:cNvSpPr>
                <a:spLocks noChangeArrowheads="1"/>
              </p:cNvSpPr>
              <p:nvPr/>
            </p:nvSpPr>
            <p:spPr bwMode="auto">
              <a:xfrm>
                <a:off x="1933" y="2998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1" name="Rectangle 110"/>
              <p:cNvSpPr>
                <a:spLocks noChangeArrowheads="1"/>
              </p:cNvSpPr>
              <p:nvPr/>
            </p:nvSpPr>
            <p:spPr bwMode="auto">
              <a:xfrm>
                <a:off x="1762" y="2998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2" name="Rectangle 111"/>
              <p:cNvSpPr>
                <a:spLocks noChangeArrowheads="1"/>
              </p:cNvSpPr>
              <p:nvPr/>
            </p:nvSpPr>
            <p:spPr bwMode="auto">
              <a:xfrm>
                <a:off x="1590" y="2998"/>
                <a:ext cx="174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3" name="Rectangle 112"/>
              <p:cNvSpPr>
                <a:spLocks noChangeArrowheads="1"/>
              </p:cNvSpPr>
              <p:nvPr/>
            </p:nvSpPr>
            <p:spPr bwMode="auto">
              <a:xfrm>
                <a:off x="1419" y="2998"/>
                <a:ext cx="169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4" name="Rectangle 113"/>
              <p:cNvSpPr>
                <a:spLocks noChangeArrowheads="1"/>
              </p:cNvSpPr>
              <p:nvPr/>
            </p:nvSpPr>
            <p:spPr bwMode="auto">
              <a:xfrm>
                <a:off x="1248" y="2998"/>
                <a:ext cx="173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5" name="Rectangle 114"/>
              <p:cNvSpPr>
                <a:spLocks noChangeArrowheads="1"/>
              </p:cNvSpPr>
              <p:nvPr/>
            </p:nvSpPr>
            <p:spPr bwMode="auto">
              <a:xfrm>
                <a:off x="1076" y="2998"/>
                <a:ext cx="172" cy="15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6" name="Rectangle 115"/>
              <p:cNvSpPr>
                <a:spLocks noChangeArrowheads="1"/>
              </p:cNvSpPr>
              <p:nvPr/>
            </p:nvSpPr>
            <p:spPr bwMode="auto">
              <a:xfrm>
                <a:off x="2104" y="2841"/>
                <a:ext cx="172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7" name="Rectangle 116"/>
              <p:cNvSpPr>
                <a:spLocks noChangeArrowheads="1"/>
              </p:cNvSpPr>
              <p:nvPr/>
            </p:nvSpPr>
            <p:spPr bwMode="auto">
              <a:xfrm>
                <a:off x="1933" y="2841"/>
                <a:ext cx="173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8" name="Rectangle 117"/>
              <p:cNvSpPr>
                <a:spLocks noChangeArrowheads="1"/>
              </p:cNvSpPr>
              <p:nvPr/>
            </p:nvSpPr>
            <p:spPr bwMode="auto">
              <a:xfrm>
                <a:off x="1762" y="2841"/>
                <a:ext cx="169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89" name="Rectangle 118"/>
              <p:cNvSpPr>
                <a:spLocks noChangeArrowheads="1"/>
              </p:cNvSpPr>
              <p:nvPr/>
            </p:nvSpPr>
            <p:spPr bwMode="auto">
              <a:xfrm>
                <a:off x="1590" y="2841"/>
                <a:ext cx="174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0" name="Rectangle 119"/>
              <p:cNvSpPr>
                <a:spLocks noChangeArrowheads="1"/>
              </p:cNvSpPr>
              <p:nvPr/>
            </p:nvSpPr>
            <p:spPr bwMode="auto">
              <a:xfrm>
                <a:off x="1419" y="2841"/>
                <a:ext cx="169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1" name="Rectangle 120"/>
              <p:cNvSpPr>
                <a:spLocks noChangeArrowheads="1"/>
              </p:cNvSpPr>
              <p:nvPr/>
            </p:nvSpPr>
            <p:spPr bwMode="auto">
              <a:xfrm>
                <a:off x="1248" y="2841"/>
                <a:ext cx="173" cy="157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92" name="Rectangle 121"/>
              <p:cNvSpPr>
                <a:spLocks noChangeArrowheads="1"/>
              </p:cNvSpPr>
              <p:nvPr/>
            </p:nvSpPr>
            <p:spPr bwMode="auto">
              <a:xfrm>
                <a:off x="1076" y="2841"/>
                <a:ext cx="172" cy="15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3" name="Rectangle 122"/>
              <p:cNvSpPr>
                <a:spLocks noChangeArrowheads="1"/>
              </p:cNvSpPr>
              <p:nvPr/>
            </p:nvSpPr>
            <p:spPr bwMode="auto">
              <a:xfrm>
                <a:off x="2104" y="2688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4" name="Rectangle 123"/>
              <p:cNvSpPr>
                <a:spLocks noChangeArrowheads="1"/>
              </p:cNvSpPr>
              <p:nvPr/>
            </p:nvSpPr>
            <p:spPr bwMode="auto">
              <a:xfrm>
                <a:off x="1933" y="2688"/>
                <a:ext cx="173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5" name="Rectangle 124"/>
              <p:cNvSpPr>
                <a:spLocks noChangeArrowheads="1"/>
              </p:cNvSpPr>
              <p:nvPr/>
            </p:nvSpPr>
            <p:spPr bwMode="auto">
              <a:xfrm>
                <a:off x="1762" y="2688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6" name="Rectangle 125"/>
              <p:cNvSpPr>
                <a:spLocks noChangeArrowheads="1"/>
              </p:cNvSpPr>
              <p:nvPr/>
            </p:nvSpPr>
            <p:spPr bwMode="auto">
              <a:xfrm>
                <a:off x="1590" y="2688"/>
                <a:ext cx="174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7" name="Rectangle 126"/>
              <p:cNvSpPr>
                <a:spLocks noChangeArrowheads="1"/>
              </p:cNvSpPr>
              <p:nvPr/>
            </p:nvSpPr>
            <p:spPr bwMode="auto">
              <a:xfrm>
                <a:off x="1419" y="2688"/>
                <a:ext cx="169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8" name="Rectangle 127"/>
              <p:cNvSpPr>
                <a:spLocks noChangeArrowheads="1"/>
              </p:cNvSpPr>
              <p:nvPr/>
            </p:nvSpPr>
            <p:spPr bwMode="auto">
              <a:xfrm>
                <a:off x="1248" y="2688"/>
                <a:ext cx="173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99" name="Rectangle 128"/>
              <p:cNvSpPr>
                <a:spLocks noChangeArrowheads="1"/>
              </p:cNvSpPr>
              <p:nvPr/>
            </p:nvSpPr>
            <p:spPr bwMode="auto">
              <a:xfrm>
                <a:off x="1076" y="2688"/>
                <a:ext cx="172" cy="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itchFamily="2" charset="2"/>
                  <a:buChar char="l"/>
                  <a:defRPr/>
                </a:pPr>
                <a:endParaRPr lang="sk-SK" sz="9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200" name="Line 129"/>
              <p:cNvSpPr>
                <a:spLocks noChangeShapeType="1"/>
              </p:cNvSpPr>
              <p:nvPr/>
            </p:nvSpPr>
            <p:spPr bwMode="auto">
              <a:xfrm>
                <a:off x="1076" y="2688"/>
                <a:ext cx="1200" cy="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1" name="Line 130"/>
              <p:cNvSpPr>
                <a:spLocks noChangeShapeType="1"/>
              </p:cNvSpPr>
              <p:nvPr/>
            </p:nvSpPr>
            <p:spPr bwMode="auto">
              <a:xfrm>
                <a:off x="1076" y="2841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2" name="Line 131"/>
              <p:cNvSpPr>
                <a:spLocks noChangeShapeType="1"/>
              </p:cNvSpPr>
              <p:nvPr/>
            </p:nvSpPr>
            <p:spPr bwMode="auto">
              <a:xfrm>
                <a:off x="1076" y="2998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3" name="Line 132"/>
              <p:cNvSpPr>
                <a:spLocks noChangeShapeType="1"/>
              </p:cNvSpPr>
              <p:nvPr/>
            </p:nvSpPr>
            <p:spPr bwMode="auto">
              <a:xfrm>
                <a:off x="1076" y="3156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4" name="Line 133"/>
              <p:cNvSpPr>
                <a:spLocks noChangeShapeType="1"/>
              </p:cNvSpPr>
              <p:nvPr/>
            </p:nvSpPr>
            <p:spPr bwMode="auto">
              <a:xfrm>
                <a:off x="1076" y="331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5" name="Line 134"/>
              <p:cNvSpPr>
                <a:spLocks noChangeShapeType="1"/>
              </p:cNvSpPr>
              <p:nvPr/>
            </p:nvSpPr>
            <p:spPr bwMode="auto">
              <a:xfrm>
                <a:off x="1076" y="3472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6" name="Line 135"/>
              <p:cNvSpPr>
                <a:spLocks noChangeShapeType="1"/>
              </p:cNvSpPr>
              <p:nvPr/>
            </p:nvSpPr>
            <p:spPr bwMode="auto">
              <a:xfrm>
                <a:off x="1076" y="3629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7" name="Line 136"/>
              <p:cNvSpPr>
                <a:spLocks noChangeShapeType="1"/>
              </p:cNvSpPr>
              <p:nvPr/>
            </p:nvSpPr>
            <p:spPr bwMode="auto">
              <a:xfrm>
                <a:off x="1076" y="3787"/>
                <a:ext cx="1200" cy="0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8" name="Line 137"/>
              <p:cNvSpPr>
                <a:spLocks noChangeShapeType="1"/>
              </p:cNvSpPr>
              <p:nvPr/>
            </p:nvSpPr>
            <p:spPr bwMode="auto">
              <a:xfrm>
                <a:off x="1076" y="2688"/>
                <a:ext cx="0" cy="1099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09" name="Line 13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0" name="Line 139"/>
              <p:cNvSpPr>
                <a:spLocks noChangeShapeType="1"/>
              </p:cNvSpPr>
              <p:nvPr/>
            </p:nvSpPr>
            <p:spPr bwMode="auto">
              <a:xfrm>
                <a:off x="1419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1" name="Line 140"/>
              <p:cNvSpPr>
                <a:spLocks noChangeShapeType="1"/>
              </p:cNvSpPr>
              <p:nvPr/>
            </p:nvSpPr>
            <p:spPr bwMode="auto">
              <a:xfrm>
                <a:off x="1590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2" name="Line 141"/>
              <p:cNvSpPr>
                <a:spLocks noChangeShapeType="1"/>
              </p:cNvSpPr>
              <p:nvPr/>
            </p:nvSpPr>
            <p:spPr bwMode="auto">
              <a:xfrm>
                <a:off x="1762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3" name="Line 142"/>
              <p:cNvSpPr>
                <a:spLocks noChangeShapeType="1"/>
              </p:cNvSpPr>
              <p:nvPr/>
            </p:nvSpPr>
            <p:spPr bwMode="auto">
              <a:xfrm>
                <a:off x="1933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4" name="Line 143"/>
              <p:cNvSpPr>
                <a:spLocks noChangeShapeType="1"/>
              </p:cNvSpPr>
              <p:nvPr/>
            </p:nvSpPr>
            <p:spPr bwMode="auto">
              <a:xfrm>
                <a:off x="2104" y="2688"/>
                <a:ext cx="0" cy="109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215" name="Line 144"/>
              <p:cNvSpPr>
                <a:spLocks noChangeShapeType="1"/>
              </p:cNvSpPr>
              <p:nvPr/>
            </p:nvSpPr>
            <p:spPr bwMode="auto">
              <a:xfrm>
                <a:off x="2276" y="2688"/>
                <a:ext cx="0" cy="1099"/>
              </a:xfrm>
              <a:prstGeom prst="line">
                <a:avLst/>
              </a:prstGeom>
              <a:noFill/>
              <a:ln w="28575" cap="sq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50" name="Line 145"/>
            <p:cNvSpPr>
              <a:spLocks noChangeShapeType="1"/>
            </p:cNvSpPr>
            <p:nvPr/>
          </p:nvSpPr>
          <p:spPr bwMode="auto">
            <a:xfrm>
              <a:off x="624" y="3072"/>
              <a:ext cx="0" cy="576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625" name="Group 1044"/>
          <p:cNvGrpSpPr>
            <a:grpSpLocks/>
          </p:cNvGrpSpPr>
          <p:nvPr/>
        </p:nvGrpSpPr>
        <p:grpSpPr bwMode="auto">
          <a:xfrm>
            <a:off x="8400256" y="1174750"/>
            <a:ext cx="1648148" cy="1618010"/>
            <a:chOff x="4374" y="212"/>
            <a:chExt cx="1265" cy="1236"/>
          </a:xfrm>
        </p:grpSpPr>
        <p:grpSp>
          <p:nvGrpSpPr>
            <p:cNvPr id="626" name="Group 1043"/>
            <p:cNvGrpSpPr>
              <a:grpSpLocks/>
            </p:cNvGrpSpPr>
            <p:nvPr/>
          </p:nvGrpSpPr>
          <p:grpSpPr bwMode="auto">
            <a:xfrm>
              <a:off x="4374" y="212"/>
              <a:ext cx="1265" cy="1236"/>
              <a:chOff x="4374" y="212"/>
              <a:chExt cx="1265" cy="1236"/>
            </a:xfrm>
          </p:grpSpPr>
          <p:sp>
            <p:nvSpPr>
              <p:cNvPr id="628" name="Rectangle 423"/>
              <p:cNvSpPr>
                <a:spLocks noChangeArrowheads="1"/>
              </p:cNvSpPr>
              <p:nvPr/>
            </p:nvSpPr>
            <p:spPr bwMode="auto">
              <a:xfrm>
                <a:off x="5524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29" name="Rectangle 422"/>
              <p:cNvSpPr>
                <a:spLocks noChangeArrowheads="1"/>
              </p:cNvSpPr>
              <p:nvPr/>
            </p:nvSpPr>
            <p:spPr bwMode="auto">
              <a:xfrm>
                <a:off x="5409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0" name="Rectangle 421"/>
              <p:cNvSpPr>
                <a:spLocks noChangeArrowheads="1"/>
              </p:cNvSpPr>
              <p:nvPr/>
            </p:nvSpPr>
            <p:spPr bwMode="auto">
              <a:xfrm>
                <a:off x="5294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1" name="Rectangle 420"/>
              <p:cNvSpPr>
                <a:spLocks noChangeArrowheads="1"/>
              </p:cNvSpPr>
              <p:nvPr/>
            </p:nvSpPr>
            <p:spPr bwMode="auto">
              <a:xfrm>
                <a:off x="5179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2" name="Rectangle 419"/>
              <p:cNvSpPr>
                <a:spLocks noChangeArrowheads="1"/>
              </p:cNvSpPr>
              <p:nvPr/>
            </p:nvSpPr>
            <p:spPr bwMode="auto">
              <a:xfrm>
                <a:off x="5064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3" name="Rectangle 418"/>
              <p:cNvSpPr>
                <a:spLocks noChangeArrowheads="1"/>
              </p:cNvSpPr>
              <p:nvPr/>
            </p:nvSpPr>
            <p:spPr bwMode="auto">
              <a:xfrm>
                <a:off x="4949" y="1336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34" name="Rectangle 417"/>
              <p:cNvSpPr>
                <a:spLocks noChangeArrowheads="1"/>
              </p:cNvSpPr>
              <p:nvPr/>
            </p:nvSpPr>
            <p:spPr bwMode="auto">
              <a:xfrm>
                <a:off x="4834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5" name="Rectangle 416"/>
              <p:cNvSpPr>
                <a:spLocks noChangeArrowheads="1"/>
              </p:cNvSpPr>
              <p:nvPr/>
            </p:nvSpPr>
            <p:spPr bwMode="auto">
              <a:xfrm>
                <a:off x="4719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6" name="Rectangle 415"/>
              <p:cNvSpPr>
                <a:spLocks noChangeArrowheads="1"/>
              </p:cNvSpPr>
              <p:nvPr/>
            </p:nvSpPr>
            <p:spPr bwMode="auto">
              <a:xfrm>
                <a:off x="4604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7" name="Rectangle 414"/>
              <p:cNvSpPr>
                <a:spLocks noChangeArrowheads="1"/>
              </p:cNvSpPr>
              <p:nvPr/>
            </p:nvSpPr>
            <p:spPr bwMode="auto">
              <a:xfrm>
                <a:off x="4489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8" name="Rectangle 413"/>
              <p:cNvSpPr>
                <a:spLocks noChangeArrowheads="1"/>
              </p:cNvSpPr>
              <p:nvPr/>
            </p:nvSpPr>
            <p:spPr bwMode="auto">
              <a:xfrm>
                <a:off x="4374" y="133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39" name="Rectangle 412"/>
              <p:cNvSpPr>
                <a:spLocks noChangeArrowheads="1"/>
              </p:cNvSpPr>
              <p:nvPr/>
            </p:nvSpPr>
            <p:spPr bwMode="auto">
              <a:xfrm>
                <a:off x="5524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40" name="Rectangle 411"/>
              <p:cNvSpPr>
                <a:spLocks noChangeArrowheads="1"/>
              </p:cNvSpPr>
              <p:nvPr/>
            </p:nvSpPr>
            <p:spPr bwMode="auto">
              <a:xfrm>
                <a:off x="5409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41" name="Rectangle 410"/>
              <p:cNvSpPr>
                <a:spLocks noChangeArrowheads="1"/>
              </p:cNvSpPr>
              <p:nvPr/>
            </p:nvSpPr>
            <p:spPr bwMode="auto">
              <a:xfrm>
                <a:off x="5294" y="1223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42" name="Rectangle 409"/>
              <p:cNvSpPr>
                <a:spLocks noChangeArrowheads="1"/>
              </p:cNvSpPr>
              <p:nvPr/>
            </p:nvSpPr>
            <p:spPr bwMode="auto">
              <a:xfrm>
                <a:off x="5179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43" name="Rectangle 408"/>
              <p:cNvSpPr>
                <a:spLocks noChangeArrowheads="1"/>
              </p:cNvSpPr>
              <p:nvPr/>
            </p:nvSpPr>
            <p:spPr bwMode="auto">
              <a:xfrm>
                <a:off x="5064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44" name="Rectangle 407"/>
              <p:cNvSpPr>
                <a:spLocks noChangeArrowheads="1"/>
              </p:cNvSpPr>
              <p:nvPr/>
            </p:nvSpPr>
            <p:spPr bwMode="auto">
              <a:xfrm>
                <a:off x="4949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45" name="Rectangle 406"/>
              <p:cNvSpPr>
                <a:spLocks noChangeArrowheads="1"/>
              </p:cNvSpPr>
              <p:nvPr/>
            </p:nvSpPr>
            <p:spPr bwMode="auto">
              <a:xfrm>
                <a:off x="4834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46" name="Rectangle 405"/>
              <p:cNvSpPr>
                <a:spLocks noChangeArrowheads="1"/>
              </p:cNvSpPr>
              <p:nvPr/>
            </p:nvSpPr>
            <p:spPr bwMode="auto">
              <a:xfrm>
                <a:off x="4719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47" name="Rectangle 404"/>
              <p:cNvSpPr>
                <a:spLocks noChangeArrowheads="1"/>
              </p:cNvSpPr>
              <p:nvPr/>
            </p:nvSpPr>
            <p:spPr bwMode="auto">
              <a:xfrm>
                <a:off x="4604" y="1223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48" name="Rectangle 403"/>
              <p:cNvSpPr>
                <a:spLocks noChangeArrowheads="1"/>
              </p:cNvSpPr>
              <p:nvPr/>
            </p:nvSpPr>
            <p:spPr bwMode="auto">
              <a:xfrm>
                <a:off x="4489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49" name="Rectangle 402"/>
              <p:cNvSpPr>
                <a:spLocks noChangeArrowheads="1"/>
              </p:cNvSpPr>
              <p:nvPr/>
            </p:nvSpPr>
            <p:spPr bwMode="auto">
              <a:xfrm>
                <a:off x="4374" y="1223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0" name="Rectangle 401"/>
              <p:cNvSpPr>
                <a:spLocks noChangeArrowheads="1"/>
              </p:cNvSpPr>
              <p:nvPr/>
            </p:nvSpPr>
            <p:spPr bwMode="auto">
              <a:xfrm>
                <a:off x="5524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1" name="Rectangle 400"/>
              <p:cNvSpPr>
                <a:spLocks noChangeArrowheads="1"/>
              </p:cNvSpPr>
              <p:nvPr/>
            </p:nvSpPr>
            <p:spPr bwMode="auto">
              <a:xfrm>
                <a:off x="5409" y="1111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52" name="Rectangle 399"/>
              <p:cNvSpPr>
                <a:spLocks noChangeArrowheads="1"/>
              </p:cNvSpPr>
              <p:nvPr/>
            </p:nvSpPr>
            <p:spPr bwMode="auto">
              <a:xfrm>
                <a:off x="5294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3" name="Rectangle 398"/>
              <p:cNvSpPr>
                <a:spLocks noChangeArrowheads="1"/>
              </p:cNvSpPr>
              <p:nvPr/>
            </p:nvSpPr>
            <p:spPr bwMode="auto">
              <a:xfrm>
                <a:off x="5179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4" name="Rectangle 397"/>
              <p:cNvSpPr>
                <a:spLocks noChangeArrowheads="1"/>
              </p:cNvSpPr>
              <p:nvPr/>
            </p:nvSpPr>
            <p:spPr bwMode="auto">
              <a:xfrm>
                <a:off x="5064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5" name="Rectangle 396"/>
              <p:cNvSpPr>
                <a:spLocks noChangeArrowheads="1"/>
              </p:cNvSpPr>
              <p:nvPr/>
            </p:nvSpPr>
            <p:spPr bwMode="auto">
              <a:xfrm>
                <a:off x="4949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6" name="Rectangle 395"/>
              <p:cNvSpPr>
                <a:spLocks noChangeArrowheads="1"/>
              </p:cNvSpPr>
              <p:nvPr/>
            </p:nvSpPr>
            <p:spPr bwMode="auto">
              <a:xfrm>
                <a:off x="4834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7" name="Rectangle 394"/>
              <p:cNvSpPr>
                <a:spLocks noChangeArrowheads="1"/>
              </p:cNvSpPr>
              <p:nvPr/>
            </p:nvSpPr>
            <p:spPr bwMode="auto">
              <a:xfrm>
                <a:off x="4719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8" name="Rectangle 393"/>
              <p:cNvSpPr>
                <a:spLocks noChangeArrowheads="1"/>
              </p:cNvSpPr>
              <p:nvPr/>
            </p:nvSpPr>
            <p:spPr bwMode="auto">
              <a:xfrm>
                <a:off x="4604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59" name="Rectangle 392"/>
              <p:cNvSpPr>
                <a:spLocks noChangeArrowheads="1"/>
              </p:cNvSpPr>
              <p:nvPr/>
            </p:nvSpPr>
            <p:spPr bwMode="auto">
              <a:xfrm>
                <a:off x="4489" y="1111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60" name="Rectangle 391"/>
              <p:cNvSpPr>
                <a:spLocks noChangeArrowheads="1"/>
              </p:cNvSpPr>
              <p:nvPr/>
            </p:nvSpPr>
            <p:spPr bwMode="auto">
              <a:xfrm>
                <a:off x="4374" y="1111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1" name="Rectangle 390"/>
              <p:cNvSpPr>
                <a:spLocks noChangeArrowheads="1"/>
              </p:cNvSpPr>
              <p:nvPr/>
            </p:nvSpPr>
            <p:spPr bwMode="auto">
              <a:xfrm>
                <a:off x="5524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2" name="Rectangle 389"/>
              <p:cNvSpPr>
                <a:spLocks noChangeArrowheads="1"/>
              </p:cNvSpPr>
              <p:nvPr/>
            </p:nvSpPr>
            <p:spPr bwMode="auto">
              <a:xfrm>
                <a:off x="5409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3" name="Rectangle 388"/>
              <p:cNvSpPr>
                <a:spLocks noChangeArrowheads="1"/>
              </p:cNvSpPr>
              <p:nvPr/>
            </p:nvSpPr>
            <p:spPr bwMode="auto">
              <a:xfrm>
                <a:off x="5294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4" name="Rectangle 387"/>
              <p:cNvSpPr>
                <a:spLocks noChangeArrowheads="1"/>
              </p:cNvSpPr>
              <p:nvPr/>
            </p:nvSpPr>
            <p:spPr bwMode="auto">
              <a:xfrm>
                <a:off x="5179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5" name="Rectangle 386"/>
              <p:cNvSpPr>
                <a:spLocks noChangeArrowheads="1"/>
              </p:cNvSpPr>
              <p:nvPr/>
            </p:nvSpPr>
            <p:spPr bwMode="auto">
              <a:xfrm>
                <a:off x="5064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6" name="Rectangle 385"/>
              <p:cNvSpPr>
                <a:spLocks noChangeArrowheads="1"/>
              </p:cNvSpPr>
              <p:nvPr/>
            </p:nvSpPr>
            <p:spPr bwMode="auto">
              <a:xfrm>
                <a:off x="4949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7" name="Rectangle 384"/>
              <p:cNvSpPr>
                <a:spLocks noChangeArrowheads="1"/>
              </p:cNvSpPr>
              <p:nvPr/>
            </p:nvSpPr>
            <p:spPr bwMode="auto">
              <a:xfrm>
                <a:off x="4834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8" name="Rectangle 383"/>
              <p:cNvSpPr>
                <a:spLocks noChangeArrowheads="1"/>
              </p:cNvSpPr>
              <p:nvPr/>
            </p:nvSpPr>
            <p:spPr bwMode="auto">
              <a:xfrm>
                <a:off x="4719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69" name="Rectangle 382"/>
              <p:cNvSpPr>
                <a:spLocks noChangeArrowheads="1"/>
              </p:cNvSpPr>
              <p:nvPr/>
            </p:nvSpPr>
            <p:spPr bwMode="auto">
              <a:xfrm>
                <a:off x="4604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0" name="Rectangle 381"/>
              <p:cNvSpPr>
                <a:spLocks noChangeArrowheads="1"/>
              </p:cNvSpPr>
              <p:nvPr/>
            </p:nvSpPr>
            <p:spPr bwMode="auto">
              <a:xfrm>
                <a:off x="4489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1" name="Rectangle 380"/>
              <p:cNvSpPr>
                <a:spLocks noChangeArrowheads="1"/>
              </p:cNvSpPr>
              <p:nvPr/>
            </p:nvSpPr>
            <p:spPr bwMode="auto">
              <a:xfrm>
                <a:off x="4374" y="99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2" name="Rectangle 379"/>
              <p:cNvSpPr>
                <a:spLocks noChangeArrowheads="1"/>
              </p:cNvSpPr>
              <p:nvPr/>
            </p:nvSpPr>
            <p:spPr bwMode="auto">
              <a:xfrm>
                <a:off x="5524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3" name="Rectangle 378"/>
              <p:cNvSpPr>
                <a:spLocks noChangeArrowheads="1"/>
              </p:cNvSpPr>
              <p:nvPr/>
            </p:nvSpPr>
            <p:spPr bwMode="auto">
              <a:xfrm>
                <a:off x="5409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4" name="Rectangle 377"/>
              <p:cNvSpPr>
                <a:spLocks noChangeArrowheads="1"/>
              </p:cNvSpPr>
              <p:nvPr/>
            </p:nvSpPr>
            <p:spPr bwMode="auto">
              <a:xfrm>
                <a:off x="5294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5" name="Rectangle 376"/>
              <p:cNvSpPr>
                <a:spLocks noChangeArrowheads="1"/>
              </p:cNvSpPr>
              <p:nvPr/>
            </p:nvSpPr>
            <p:spPr bwMode="auto">
              <a:xfrm>
                <a:off x="5179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6" name="Rectangle 375"/>
              <p:cNvSpPr>
                <a:spLocks noChangeArrowheads="1"/>
              </p:cNvSpPr>
              <p:nvPr/>
            </p:nvSpPr>
            <p:spPr bwMode="auto">
              <a:xfrm>
                <a:off x="5064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7" name="Rectangle 374"/>
              <p:cNvSpPr>
                <a:spLocks noChangeArrowheads="1"/>
              </p:cNvSpPr>
              <p:nvPr/>
            </p:nvSpPr>
            <p:spPr bwMode="auto">
              <a:xfrm>
                <a:off x="4949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8" name="Rectangle 373"/>
              <p:cNvSpPr>
                <a:spLocks noChangeArrowheads="1"/>
              </p:cNvSpPr>
              <p:nvPr/>
            </p:nvSpPr>
            <p:spPr bwMode="auto">
              <a:xfrm>
                <a:off x="4834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79" name="Rectangle 372"/>
              <p:cNvSpPr>
                <a:spLocks noChangeArrowheads="1"/>
              </p:cNvSpPr>
              <p:nvPr/>
            </p:nvSpPr>
            <p:spPr bwMode="auto">
              <a:xfrm>
                <a:off x="4719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80" name="Rectangle 371"/>
              <p:cNvSpPr>
                <a:spLocks noChangeArrowheads="1"/>
              </p:cNvSpPr>
              <p:nvPr/>
            </p:nvSpPr>
            <p:spPr bwMode="auto">
              <a:xfrm>
                <a:off x="4604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81" name="Rectangle 370"/>
              <p:cNvSpPr>
                <a:spLocks noChangeArrowheads="1"/>
              </p:cNvSpPr>
              <p:nvPr/>
            </p:nvSpPr>
            <p:spPr bwMode="auto">
              <a:xfrm>
                <a:off x="4489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82" name="Rectangle 369"/>
              <p:cNvSpPr>
                <a:spLocks noChangeArrowheads="1"/>
              </p:cNvSpPr>
              <p:nvPr/>
            </p:nvSpPr>
            <p:spPr bwMode="auto">
              <a:xfrm>
                <a:off x="4374" y="88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83" name="Rectangle 368"/>
              <p:cNvSpPr>
                <a:spLocks noChangeArrowheads="1"/>
              </p:cNvSpPr>
              <p:nvPr/>
            </p:nvSpPr>
            <p:spPr bwMode="auto">
              <a:xfrm>
                <a:off x="5524" y="774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84" name="Rectangle 367"/>
              <p:cNvSpPr>
                <a:spLocks noChangeArrowheads="1"/>
              </p:cNvSpPr>
              <p:nvPr/>
            </p:nvSpPr>
            <p:spPr bwMode="auto">
              <a:xfrm>
                <a:off x="5409" y="77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85" name="Rectangle 366"/>
              <p:cNvSpPr>
                <a:spLocks noChangeArrowheads="1"/>
              </p:cNvSpPr>
              <p:nvPr/>
            </p:nvSpPr>
            <p:spPr bwMode="auto">
              <a:xfrm>
                <a:off x="5294" y="77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86" name="Rectangle 365"/>
              <p:cNvSpPr>
                <a:spLocks noChangeArrowheads="1"/>
              </p:cNvSpPr>
              <p:nvPr/>
            </p:nvSpPr>
            <p:spPr bwMode="auto">
              <a:xfrm>
                <a:off x="5179" y="77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87" name="Rectangle 364"/>
              <p:cNvSpPr>
                <a:spLocks noChangeArrowheads="1"/>
              </p:cNvSpPr>
              <p:nvPr/>
            </p:nvSpPr>
            <p:spPr bwMode="auto">
              <a:xfrm>
                <a:off x="5064" y="77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88" name="Rectangle 363"/>
              <p:cNvSpPr>
                <a:spLocks noChangeArrowheads="1"/>
              </p:cNvSpPr>
              <p:nvPr/>
            </p:nvSpPr>
            <p:spPr bwMode="auto">
              <a:xfrm>
                <a:off x="4949" y="774"/>
                <a:ext cx="115" cy="112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89" name="Rectangle 362"/>
              <p:cNvSpPr>
                <a:spLocks noChangeArrowheads="1"/>
              </p:cNvSpPr>
              <p:nvPr/>
            </p:nvSpPr>
            <p:spPr bwMode="auto">
              <a:xfrm>
                <a:off x="4834" y="77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0" name="Rectangle 361"/>
              <p:cNvSpPr>
                <a:spLocks noChangeArrowheads="1"/>
              </p:cNvSpPr>
              <p:nvPr/>
            </p:nvSpPr>
            <p:spPr bwMode="auto">
              <a:xfrm>
                <a:off x="4719" y="77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1" name="Rectangle 360"/>
              <p:cNvSpPr>
                <a:spLocks noChangeArrowheads="1"/>
              </p:cNvSpPr>
              <p:nvPr/>
            </p:nvSpPr>
            <p:spPr bwMode="auto">
              <a:xfrm>
                <a:off x="4604" y="77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2" name="Rectangle 359"/>
              <p:cNvSpPr>
                <a:spLocks noChangeArrowheads="1"/>
              </p:cNvSpPr>
              <p:nvPr/>
            </p:nvSpPr>
            <p:spPr bwMode="auto">
              <a:xfrm>
                <a:off x="4489" y="77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3" name="Rectangle 358"/>
              <p:cNvSpPr>
                <a:spLocks noChangeArrowheads="1"/>
              </p:cNvSpPr>
              <p:nvPr/>
            </p:nvSpPr>
            <p:spPr bwMode="auto">
              <a:xfrm>
                <a:off x="4374" y="774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94" name="Rectangle 357"/>
              <p:cNvSpPr>
                <a:spLocks noChangeArrowheads="1"/>
              </p:cNvSpPr>
              <p:nvPr/>
            </p:nvSpPr>
            <p:spPr bwMode="auto">
              <a:xfrm>
                <a:off x="5524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5" name="Rectangle 356"/>
              <p:cNvSpPr>
                <a:spLocks noChangeArrowheads="1"/>
              </p:cNvSpPr>
              <p:nvPr/>
            </p:nvSpPr>
            <p:spPr bwMode="auto">
              <a:xfrm>
                <a:off x="5409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6" name="Rectangle 355"/>
              <p:cNvSpPr>
                <a:spLocks noChangeArrowheads="1"/>
              </p:cNvSpPr>
              <p:nvPr/>
            </p:nvSpPr>
            <p:spPr bwMode="auto">
              <a:xfrm>
                <a:off x="5294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7" name="Rectangle 354"/>
              <p:cNvSpPr>
                <a:spLocks noChangeArrowheads="1"/>
              </p:cNvSpPr>
              <p:nvPr/>
            </p:nvSpPr>
            <p:spPr bwMode="auto">
              <a:xfrm>
                <a:off x="5179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8" name="Rectangle 353"/>
              <p:cNvSpPr>
                <a:spLocks noChangeArrowheads="1"/>
              </p:cNvSpPr>
              <p:nvPr/>
            </p:nvSpPr>
            <p:spPr bwMode="auto">
              <a:xfrm>
                <a:off x="5064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699" name="Rectangle 352"/>
              <p:cNvSpPr>
                <a:spLocks noChangeArrowheads="1"/>
              </p:cNvSpPr>
              <p:nvPr/>
            </p:nvSpPr>
            <p:spPr bwMode="auto">
              <a:xfrm>
                <a:off x="4949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0" name="Rectangle 351"/>
              <p:cNvSpPr>
                <a:spLocks noChangeArrowheads="1"/>
              </p:cNvSpPr>
              <p:nvPr/>
            </p:nvSpPr>
            <p:spPr bwMode="auto">
              <a:xfrm>
                <a:off x="4834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1" name="Rectangle 350"/>
              <p:cNvSpPr>
                <a:spLocks noChangeArrowheads="1"/>
              </p:cNvSpPr>
              <p:nvPr/>
            </p:nvSpPr>
            <p:spPr bwMode="auto">
              <a:xfrm>
                <a:off x="4719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2" name="Rectangle 349"/>
              <p:cNvSpPr>
                <a:spLocks noChangeArrowheads="1"/>
              </p:cNvSpPr>
              <p:nvPr/>
            </p:nvSpPr>
            <p:spPr bwMode="auto">
              <a:xfrm>
                <a:off x="4604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3" name="Rectangle 348"/>
              <p:cNvSpPr>
                <a:spLocks noChangeArrowheads="1"/>
              </p:cNvSpPr>
              <p:nvPr/>
            </p:nvSpPr>
            <p:spPr bwMode="auto">
              <a:xfrm>
                <a:off x="4489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4" name="Rectangle 347"/>
              <p:cNvSpPr>
                <a:spLocks noChangeArrowheads="1"/>
              </p:cNvSpPr>
              <p:nvPr/>
            </p:nvSpPr>
            <p:spPr bwMode="auto">
              <a:xfrm>
                <a:off x="4374" y="66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5" name="Rectangle 346"/>
              <p:cNvSpPr>
                <a:spLocks noChangeArrowheads="1"/>
              </p:cNvSpPr>
              <p:nvPr/>
            </p:nvSpPr>
            <p:spPr bwMode="auto">
              <a:xfrm>
                <a:off x="5524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6" name="Rectangle 345"/>
              <p:cNvSpPr>
                <a:spLocks noChangeArrowheads="1"/>
              </p:cNvSpPr>
              <p:nvPr/>
            </p:nvSpPr>
            <p:spPr bwMode="auto">
              <a:xfrm>
                <a:off x="5409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7" name="Rectangle 344"/>
              <p:cNvSpPr>
                <a:spLocks noChangeArrowheads="1"/>
              </p:cNvSpPr>
              <p:nvPr/>
            </p:nvSpPr>
            <p:spPr bwMode="auto">
              <a:xfrm>
                <a:off x="5294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8" name="Rectangle 343"/>
              <p:cNvSpPr>
                <a:spLocks noChangeArrowheads="1"/>
              </p:cNvSpPr>
              <p:nvPr/>
            </p:nvSpPr>
            <p:spPr bwMode="auto">
              <a:xfrm>
                <a:off x="5179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09" name="Rectangle 342"/>
              <p:cNvSpPr>
                <a:spLocks noChangeArrowheads="1"/>
              </p:cNvSpPr>
              <p:nvPr/>
            </p:nvSpPr>
            <p:spPr bwMode="auto">
              <a:xfrm>
                <a:off x="5064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0" name="Rectangle 341"/>
              <p:cNvSpPr>
                <a:spLocks noChangeArrowheads="1"/>
              </p:cNvSpPr>
              <p:nvPr/>
            </p:nvSpPr>
            <p:spPr bwMode="auto">
              <a:xfrm>
                <a:off x="4949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1" name="Rectangle 340"/>
              <p:cNvSpPr>
                <a:spLocks noChangeArrowheads="1"/>
              </p:cNvSpPr>
              <p:nvPr/>
            </p:nvSpPr>
            <p:spPr bwMode="auto">
              <a:xfrm>
                <a:off x="4834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2" name="Rectangle 339"/>
              <p:cNvSpPr>
                <a:spLocks noChangeArrowheads="1"/>
              </p:cNvSpPr>
              <p:nvPr/>
            </p:nvSpPr>
            <p:spPr bwMode="auto">
              <a:xfrm>
                <a:off x="4719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3" name="Rectangle 338"/>
              <p:cNvSpPr>
                <a:spLocks noChangeArrowheads="1"/>
              </p:cNvSpPr>
              <p:nvPr/>
            </p:nvSpPr>
            <p:spPr bwMode="auto">
              <a:xfrm>
                <a:off x="4604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4" name="Rectangle 337"/>
              <p:cNvSpPr>
                <a:spLocks noChangeArrowheads="1"/>
              </p:cNvSpPr>
              <p:nvPr/>
            </p:nvSpPr>
            <p:spPr bwMode="auto">
              <a:xfrm>
                <a:off x="4489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5" name="Rectangle 336"/>
              <p:cNvSpPr>
                <a:spLocks noChangeArrowheads="1"/>
              </p:cNvSpPr>
              <p:nvPr/>
            </p:nvSpPr>
            <p:spPr bwMode="auto">
              <a:xfrm>
                <a:off x="4374" y="54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6" name="Rectangle 335"/>
              <p:cNvSpPr>
                <a:spLocks noChangeArrowheads="1"/>
              </p:cNvSpPr>
              <p:nvPr/>
            </p:nvSpPr>
            <p:spPr bwMode="auto">
              <a:xfrm>
                <a:off x="5524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7" name="Rectangle 334"/>
              <p:cNvSpPr>
                <a:spLocks noChangeArrowheads="1"/>
              </p:cNvSpPr>
              <p:nvPr/>
            </p:nvSpPr>
            <p:spPr bwMode="auto">
              <a:xfrm>
                <a:off x="5409" y="437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18" name="Rectangle 333"/>
              <p:cNvSpPr>
                <a:spLocks noChangeArrowheads="1"/>
              </p:cNvSpPr>
              <p:nvPr/>
            </p:nvSpPr>
            <p:spPr bwMode="auto">
              <a:xfrm>
                <a:off x="5294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19" name="Rectangle 332"/>
              <p:cNvSpPr>
                <a:spLocks noChangeArrowheads="1"/>
              </p:cNvSpPr>
              <p:nvPr/>
            </p:nvSpPr>
            <p:spPr bwMode="auto">
              <a:xfrm>
                <a:off x="5179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0" name="Rectangle 331"/>
              <p:cNvSpPr>
                <a:spLocks noChangeArrowheads="1"/>
              </p:cNvSpPr>
              <p:nvPr/>
            </p:nvSpPr>
            <p:spPr bwMode="auto">
              <a:xfrm>
                <a:off x="5064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1" name="Rectangle 330"/>
              <p:cNvSpPr>
                <a:spLocks noChangeArrowheads="1"/>
              </p:cNvSpPr>
              <p:nvPr/>
            </p:nvSpPr>
            <p:spPr bwMode="auto">
              <a:xfrm>
                <a:off x="4949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2" name="Rectangle 329"/>
              <p:cNvSpPr>
                <a:spLocks noChangeArrowheads="1"/>
              </p:cNvSpPr>
              <p:nvPr/>
            </p:nvSpPr>
            <p:spPr bwMode="auto">
              <a:xfrm>
                <a:off x="4834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3" name="Rectangle 328"/>
              <p:cNvSpPr>
                <a:spLocks noChangeArrowheads="1"/>
              </p:cNvSpPr>
              <p:nvPr/>
            </p:nvSpPr>
            <p:spPr bwMode="auto">
              <a:xfrm>
                <a:off x="4719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4" name="Rectangle 327"/>
              <p:cNvSpPr>
                <a:spLocks noChangeArrowheads="1"/>
              </p:cNvSpPr>
              <p:nvPr/>
            </p:nvSpPr>
            <p:spPr bwMode="auto">
              <a:xfrm>
                <a:off x="4604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5" name="Rectangle 326"/>
              <p:cNvSpPr>
                <a:spLocks noChangeArrowheads="1"/>
              </p:cNvSpPr>
              <p:nvPr/>
            </p:nvSpPr>
            <p:spPr bwMode="auto">
              <a:xfrm>
                <a:off x="4489" y="437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26" name="Rectangle 325"/>
              <p:cNvSpPr>
                <a:spLocks noChangeArrowheads="1"/>
              </p:cNvSpPr>
              <p:nvPr/>
            </p:nvSpPr>
            <p:spPr bwMode="auto">
              <a:xfrm>
                <a:off x="4374" y="43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7" name="Rectangle 324"/>
              <p:cNvSpPr>
                <a:spLocks noChangeArrowheads="1"/>
              </p:cNvSpPr>
              <p:nvPr/>
            </p:nvSpPr>
            <p:spPr bwMode="auto">
              <a:xfrm>
                <a:off x="5524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8" name="Rectangle 323"/>
              <p:cNvSpPr>
                <a:spLocks noChangeArrowheads="1"/>
              </p:cNvSpPr>
              <p:nvPr/>
            </p:nvSpPr>
            <p:spPr bwMode="auto">
              <a:xfrm>
                <a:off x="5409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29" name="Rectangle 322"/>
              <p:cNvSpPr>
                <a:spLocks noChangeArrowheads="1"/>
              </p:cNvSpPr>
              <p:nvPr/>
            </p:nvSpPr>
            <p:spPr bwMode="auto">
              <a:xfrm>
                <a:off x="5294" y="32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30" name="Rectangle 321"/>
              <p:cNvSpPr>
                <a:spLocks noChangeArrowheads="1"/>
              </p:cNvSpPr>
              <p:nvPr/>
            </p:nvSpPr>
            <p:spPr bwMode="auto">
              <a:xfrm>
                <a:off x="5179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31" name="Rectangle 320"/>
              <p:cNvSpPr>
                <a:spLocks noChangeArrowheads="1"/>
              </p:cNvSpPr>
              <p:nvPr/>
            </p:nvSpPr>
            <p:spPr bwMode="auto">
              <a:xfrm>
                <a:off x="5064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32" name="Rectangle 319"/>
              <p:cNvSpPr>
                <a:spLocks noChangeArrowheads="1"/>
              </p:cNvSpPr>
              <p:nvPr/>
            </p:nvSpPr>
            <p:spPr bwMode="auto">
              <a:xfrm>
                <a:off x="4949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33" name="Rectangle 318"/>
              <p:cNvSpPr>
                <a:spLocks noChangeArrowheads="1"/>
              </p:cNvSpPr>
              <p:nvPr/>
            </p:nvSpPr>
            <p:spPr bwMode="auto">
              <a:xfrm>
                <a:off x="4834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34" name="Rectangle 317"/>
              <p:cNvSpPr>
                <a:spLocks noChangeArrowheads="1"/>
              </p:cNvSpPr>
              <p:nvPr/>
            </p:nvSpPr>
            <p:spPr bwMode="auto">
              <a:xfrm>
                <a:off x="4719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35" name="Rectangle 316"/>
              <p:cNvSpPr>
                <a:spLocks noChangeArrowheads="1"/>
              </p:cNvSpPr>
              <p:nvPr/>
            </p:nvSpPr>
            <p:spPr bwMode="auto">
              <a:xfrm>
                <a:off x="4604" y="324"/>
                <a:ext cx="115" cy="113"/>
              </a:xfrm>
              <a:prstGeom prst="rect">
                <a:avLst/>
              </a:prstGeom>
              <a:solidFill>
                <a:srgbClr val="00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36" name="Rectangle 315"/>
              <p:cNvSpPr>
                <a:spLocks noChangeArrowheads="1"/>
              </p:cNvSpPr>
              <p:nvPr/>
            </p:nvSpPr>
            <p:spPr bwMode="auto">
              <a:xfrm>
                <a:off x="4489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37" name="Rectangle 314"/>
              <p:cNvSpPr>
                <a:spLocks noChangeArrowheads="1"/>
              </p:cNvSpPr>
              <p:nvPr/>
            </p:nvSpPr>
            <p:spPr bwMode="auto">
              <a:xfrm>
                <a:off x="4374" y="32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38" name="Rectangle 313"/>
              <p:cNvSpPr>
                <a:spLocks noChangeArrowheads="1"/>
              </p:cNvSpPr>
              <p:nvPr/>
            </p:nvSpPr>
            <p:spPr bwMode="auto">
              <a:xfrm>
                <a:off x="5524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39" name="Rectangle 312"/>
              <p:cNvSpPr>
                <a:spLocks noChangeArrowheads="1"/>
              </p:cNvSpPr>
              <p:nvPr/>
            </p:nvSpPr>
            <p:spPr bwMode="auto">
              <a:xfrm>
                <a:off x="5409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0" name="Rectangle 311"/>
              <p:cNvSpPr>
                <a:spLocks noChangeArrowheads="1"/>
              </p:cNvSpPr>
              <p:nvPr/>
            </p:nvSpPr>
            <p:spPr bwMode="auto">
              <a:xfrm>
                <a:off x="5294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1" name="Rectangle 310"/>
              <p:cNvSpPr>
                <a:spLocks noChangeArrowheads="1"/>
              </p:cNvSpPr>
              <p:nvPr/>
            </p:nvSpPr>
            <p:spPr bwMode="auto">
              <a:xfrm>
                <a:off x="5179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2" name="Rectangle 309"/>
              <p:cNvSpPr>
                <a:spLocks noChangeArrowheads="1"/>
              </p:cNvSpPr>
              <p:nvPr/>
            </p:nvSpPr>
            <p:spPr bwMode="auto">
              <a:xfrm>
                <a:off x="5064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3" name="Rectangle 308"/>
              <p:cNvSpPr>
                <a:spLocks noChangeArrowheads="1"/>
              </p:cNvSpPr>
              <p:nvPr/>
            </p:nvSpPr>
            <p:spPr bwMode="auto">
              <a:xfrm>
                <a:off x="4949" y="212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44" name="Rectangle 307"/>
              <p:cNvSpPr>
                <a:spLocks noChangeArrowheads="1"/>
              </p:cNvSpPr>
              <p:nvPr/>
            </p:nvSpPr>
            <p:spPr bwMode="auto">
              <a:xfrm>
                <a:off x="4834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5" name="Rectangle 306"/>
              <p:cNvSpPr>
                <a:spLocks noChangeArrowheads="1"/>
              </p:cNvSpPr>
              <p:nvPr/>
            </p:nvSpPr>
            <p:spPr bwMode="auto">
              <a:xfrm>
                <a:off x="4719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6" name="Rectangle 305"/>
              <p:cNvSpPr>
                <a:spLocks noChangeArrowheads="1"/>
              </p:cNvSpPr>
              <p:nvPr/>
            </p:nvSpPr>
            <p:spPr bwMode="auto">
              <a:xfrm>
                <a:off x="4604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7" name="Rectangle 304"/>
              <p:cNvSpPr>
                <a:spLocks noChangeArrowheads="1"/>
              </p:cNvSpPr>
              <p:nvPr/>
            </p:nvSpPr>
            <p:spPr bwMode="auto">
              <a:xfrm>
                <a:off x="4489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8" name="Rectangle 303"/>
              <p:cNvSpPr>
                <a:spLocks noChangeArrowheads="1"/>
              </p:cNvSpPr>
              <p:nvPr/>
            </p:nvSpPr>
            <p:spPr bwMode="auto">
              <a:xfrm>
                <a:off x="4374" y="21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49" name="Line 424"/>
              <p:cNvSpPr>
                <a:spLocks noChangeShapeType="1"/>
              </p:cNvSpPr>
              <p:nvPr/>
            </p:nvSpPr>
            <p:spPr bwMode="auto">
              <a:xfrm>
                <a:off x="4374" y="212"/>
                <a:ext cx="1265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0" name="Line 425"/>
              <p:cNvSpPr>
                <a:spLocks noChangeShapeType="1"/>
              </p:cNvSpPr>
              <p:nvPr/>
            </p:nvSpPr>
            <p:spPr bwMode="auto">
              <a:xfrm>
                <a:off x="4374" y="324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1" name="Line 426"/>
              <p:cNvSpPr>
                <a:spLocks noChangeShapeType="1"/>
              </p:cNvSpPr>
              <p:nvPr/>
            </p:nvSpPr>
            <p:spPr bwMode="auto">
              <a:xfrm>
                <a:off x="4374" y="437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2" name="Line 427"/>
              <p:cNvSpPr>
                <a:spLocks noChangeShapeType="1"/>
              </p:cNvSpPr>
              <p:nvPr/>
            </p:nvSpPr>
            <p:spPr bwMode="auto">
              <a:xfrm>
                <a:off x="4374" y="549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3" name="Line 428"/>
              <p:cNvSpPr>
                <a:spLocks noChangeShapeType="1"/>
              </p:cNvSpPr>
              <p:nvPr/>
            </p:nvSpPr>
            <p:spPr bwMode="auto">
              <a:xfrm>
                <a:off x="4374" y="661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4" name="Line 429"/>
              <p:cNvSpPr>
                <a:spLocks noChangeShapeType="1"/>
              </p:cNvSpPr>
              <p:nvPr/>
            </p:nvSpPr>
            <p:spPr bwMode="auto">
              <a:xfrm>
                <a:off x="4374" y="774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5" name="Line 430"/>
              <p:cNvSpPr>
                <a:spLocks noChangeShapeType="1"/>
              </p:cNvSpPr>
              <p:nvPr/>
            </p:nvSpPr>
            <p:spPr bwMode="auto">
              <a:xfrm>
                <a:off x="4374" y="886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6" name="Line 431"/>
              <p:cNvSpPr>
                <a:spLocks noChangeShapeType="1"/>
              </p:cNvSpPr>
              <p:nvPr/>
            </p:nvSpPr>
            <p:spPr bwMode="auto">
              <a:xfrm>
                <a:off x="4374" y="999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7" name="Line 432"/>
              <p:cNvSpPr>
                <a:spLocks noChangeShapeType="1"/>
              </p:cNvSpPr>
              <p:nvPr/>
            </p:nvSpPr>
            <p:spPr bwMode="auto">
              <a:xfrm>
                <a:off x="4374" y="1111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8" name="Line 433"/>
              <p:cNvSpPr>
                <a:spLocks noChangeShapeType="1"/>
              </p:cNvSpPr>
              <p:nvPr/>
            </p:nvSpPr>
            <p:spPr bwMode="auto">
              <a:xfrm>
                <a:off x="4374" y="1223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59" name="Line 434"/>
              <p:cNvSpPr>
                <a:spLocks noChangeShapeType="1"/>
              </p:cNvSpPr>
              <p:nvPr/>
            </p:nvSpPr>
            <p:spPr bwMode="auto">
              <a:xfrm>
                <a:off x="4374" y="1336"/>
                <a:ext cx="126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0" name="Line 435"/>
              <p:cNvSpPr>
                <a:spLocks noChangeShapeType="1"/>
              </p:cNvSpPr>
              <p:nvPr/>
            </p:nvSpPr>
            <p:spPr bwMode="auto">
              <a:xfrm>
                <a:off x="4374" y="1448"/>
                <a:ext cx="1265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1" name="Line 436"/>
              <p:cNvSpPr>
                <a:spLocks noChangeShapeType="1"/>
              </p:cNvSpPr>
              <p:nvPr/>
            </p:nvSpPr>
            <p:spPr bwMode="auto">
              <a:xfrm>
                <a:off x="4374" y="212"/>
                <a:ext cx="0" cy="1236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2" name="Line 437"/>
              <p:cNvSpPr>
                <a:spLocks noChangeShapeType="1"/>
              </p:cNvSpPr>
              <p:nvPr/>
            </p:nvSpPr>
            <p:spPr bwMode="auto">
              <a:xfrm>
                <a:off x="4489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3" name="Line 438"/>
              <p:cNvSpPr>
                <a:spLocks noChangeShapeType="1"/>
              </p:cNvSpPr>
              <p:nvPr/>
            </p:nvSpPr>
            <p:spPr bwMode="auto">
              <a:xfrm>
                <a:off x="4604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4" name="Line 439"/>
              <p:cNvSpPr>
                <a:spLocks noChangeShapeType="1"/>
              </p:cNvSpPr>
              <p:nvPr/>
            </p:nvSpPr>
            <p:spPr bwMode="auto">
              <a:xfrm>
                <a:off x="4719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5" name="Line 440"/>
              <p:cNvSpPr>
                <a:spLocks noChangeShapeType="1"/>
              </p:cNvSpPr>
              <p:nvPr/>
            </p:nvSpPr>
            <p:spPr bwMode="auto">
              <a:xfrm>
                <a:off x="4834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6" name="Line 441"/>
              <p:cNvSpPr>
                <a:spLocks noChangeShapeType="1"/>
              </p:cNvSpPr>
              <p:nvPr/>
            </p:nvSpPr>
            <p:spPr bwMode="auto">
              <a:xfrm>
                <a:off x="4949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7" name="Line 442"/>
              <p:cNvSpPr>
                <a:spLocks noChangeShapeType="1"/>
              </p:cNvSpPr>
              <p:nvPr/>
            </p:nvSpPr>
            <p:spPr bwMode="auto">
              <a:xfrm>
                <a:off x="5064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8" name="Line 443"/>
              <p:cNvSpPr>
                <a:spLocks noChangeShapeType="1"/>
              </p:cNvSpPr>
              <p:nvPr/>
            </p:nvSpPr>
            <p:spPr bwMode="auto">
              <a:xfrm>
                <a:off x="5179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69" name="Line 444"/>
              <p:cNvSpPr>
                <a:spLocks noChangeShapeType="1"/>
              </p:cNvSpPr>
              <p:nvPr/>
            </p:nvSpPr>
            <p:spPr bwMode="auto">
              <a:xfrm>
                <a:off x="5294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0" name="Line 445"/>
              <p:cNvSpPr>
                <a:spLocks noChangeShapeType="1"/>
              </p:cNvSpPr>
              <p:nvPr/>
            </p:nvSpPr>
            <p:spPr bwMode="auto">
              <a:xfrm>
                <a:off x="5409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1" name="Line 446"/>
              <p:cNvSpPr>
                <a:spLocks noChangeShapeType="1"/>
              </p:cNvSpPr>
              <p:nvPr/>
            </p:nvSpPr>
            <p:spPr bwMode="auto">
              <a:xfrm>
                <a:off x="5524" y="212"/>
                <a:ext cx="0" cy="12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72" name="Line 447"/>
              <p:cNvSpPr>
                <a:spLocks noChangeShapeType="1"/>
              </p:cNvSpPr>
              <p:nvPr/>
            </p:nvSpPr>
            <p:spPr bwMode="auto">
              <a:xfrm>
                <a:off x="5639" y="212"/>
                <a:ext cx="0" cy="1236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627" name="Line 1039"/>
            <p:cNvSpPr>
              <a:spLocks noChangeShapeType="1"/>
            </p:cNvSpPr>
            <p:nvPr/>
          </p:nvSpPr>
          <p:spPr bwMode="auto">
            <a:xfrm>
              <a:off x="4658" y="384"/>
              <a:ext cx="343" cy="45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773" name="Group 1046"/>
          <p:cNvGrpSpPr>
            <a:grpSpLocks/>
          </p:cNvGrpSpPr>
          <p:nvPr/>
        </p:nvGrpSpPr>
        <p:grpSpPr bwMode="auto">
          <a:xfrm>
            <a:off x="8395633" y="5087659"/>
            <a:ext cx="1643063" cy="1606550"/>
            <a:chOff x="4596" y="3155"/>
            <a:chExt cx="1035" cy="1012"/>
          </a:xfrm>
        </p:grpSpPr>
        <p:grpSp>
          <p:nvGrpSpPr>
            <p:cNvPr id="774" name="Group 1045"/>
            <p:cNvGrpSpPr>
              <a:grpSpLocks/>
            </p:cNvGrpSpPr>
            <p:nvPr/>
          </p:nvGrpSpPr>
          <p:grpSpPr bwMode="auto">
            <a:xfrm>
              <a:off x="4596" y="3155"/>
              <a:ext cx="1035" cy="1012"/>
              <a:chOff x="4596" y="3155"/>
              <a:chExt cx="1035" cy="1012"/>
            </a:xfrm>
          </p:grpSpPr>
          <p:sp>
            <p:nvSpPr>
              <p:cNvPr id="776" name="Rectangle 623"/>
              <p:cNvSpPr>
                <a:spLocks noChangeArrowheads="1"/>
              </p:cNvSpPr>
              <p:nvPr/>
            </p:nvSpPr>
            <p:spPr bwMode="auto">
              <a:xfrm>
                <a:off x="5516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77" name="Rectangle 624"/>
              <p:cNvSpPr>
                <a:spLocks noChangeArrowheads="1"/>
              </p:cNvSpPr>
              <p:nvPr/>
            </p:nvSpPr>
            <p:spPr bwMode="auto">
              <a:xfrm>
                <a:off x="5401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78" name="Rectangle 625"/>
              <p:cNvSpPr>
                <a:spLocks noChangeArrowheads="1"/>
              </p:cNvSpPr>
              <p:nvPr/>
            </p:nvSpPr>
            <p:spPr bwMode="auto">
              <a:xfrm>
                <a:off x="5286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79" name="Rectangle 626"/>
              <p:cNvSpPr>
                <a:spLocks noChangeArrowheads="1"/>
              </p:cNvSpPr>
              <p:nvPr/>
            </p:nvSpPr>
            <p:spPr bwMode="auto">
              <a:xfrm>
                <a:off x="5171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0" name="Rectangle 627"/>
              <p:cNvSpPr>
                <a:spLocks noChangeArrowheads="1"/>
              </p:cNvSpPr>
              <p:nvPr/>
            </p:nvSpPr>
            <p:spPr bwMode="auto">
              <a:xfrm>
                <a:off x="5056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1" name="Rectangle 628"/>
              <p:cNvSpPr>
                <a:spLocks noChangeArrowheads="1"/>
              </p:cNvSpPr>
              <p:nvPr/>
            </p:nvSpPr>
            <p:spPr bwMode="auto">
              <a:xfrm>
                <a:off x="4941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2" name="Rectangle 629"/>
              <p:cNvSpPr>
                <a:spLocks noChangeArrowheads="1"/>
              </p:cNvSpPr>
              <p:nvPr/>
            </p:nvSpPr>
            <p:spPr bwMode="auto">
              <a:xfrm>
                <a:off x="4826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3" name="Rectangle 630"/>
              <p:cNvSpPr>
                <a:spLocks noChangeArrowheads="1"/>
              </p:cNvSpPr>
              <p:nvPr/>
            </p:nvSpPr>
            <p:spPr bwMode="auto">
              <a:xfrm>
                <a:off x="4711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4" name="Rectangle 631"/>
              <p:cNvSpPr>
                <a:spLocks noChangeArrowheads="1"/>
              </p:cNvSpPr>
              <p:nvPr/>
            </p:nvSpPr>
            <p:spPr bwMode="auto">
              <a:xfrm>
                <a:off x="4596" y="405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5" name="Rectangle 634"/>
              <p:cNvSpPr>
                <a:spLocks noChangeArrowheads="1"/>
              </p:cNvSpPr>
              <p:nvPr/>
            </p:nvSpPr>
            <p:spPr bwMode="auto">
              <a:xfrm>
                <a:off x="5516" y="3942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86" name="Rectangle 635"/>
              <p:cNvSpPr>
                <a:spLocks noChangeArrowheads="1"/>
              </p:cNvSpPr>
              <p:nvPr/>
            </p:nvSpPr>
            <p:spPr bwMode="auto">
              <a:xfrm>
                <a:off x="5401" y="394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87" name="Rectangle 636"/>
              <p:cNvSpPr>
                <a:spLocks noChangeArrowheads="1"/>
              </p:cNvSpPr>
              <p:nvPr/>
            </p:nvSpPr>
            <p:spPr bwMode="auto">
              <a:xfrm>
                <a:off x="5286" y="394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88" name="Rectangle 637"/>
              <p:cNvSpPr>
                <a:spLocks noChangeArrowheads="1"/>
              </p:cNvSpPr>
              <p:nvPr/>
            </p:nvSpPr>
            <p:spPr bwMode="auto">
              <a:xfrm>
                <a:off x="5171" y="394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89" name="Rectangle 638"/>
              <p:cNvSpPr>
                <a:spLocks noChangeArrowheads="1"/>
              </p:cNvSpPr>
              <p:nvPr/>
            </p:nvSpPr>
            <p:spPr bwMode="auto">
              <a:xfrm>
                <a:off x="5056" y="394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90" name="Rectangle 639"/>
              <p:cNvSpPr>
                <a:spLocks noChangeArrowheads="1"/>
              </p:cNvSpPr>
              <p:nvPr/>
            </p:nvSpPr>
            <p:spPr bwMode="auto">
              <a:xfrm>
                <a:off x="4941" y="394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91" name="Rectangle 640"/>
              <p:cNvSpPr>
                <a:spLocks noChangeArrowheads="1"/>
              </p:cNvSpPr>
              <p:nvPr/>
            </p:nvSpPr>
            <p:spPr bwMode="auto">
              <a:xfrm>
                <a:off x="4826" y="394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92" name="Rectangle 641"/>
              <p:cNvSpPr>
                <a:spLocks noChangeArrowheads="1"/>
              </p:cNvSpPr>
              <p:nvPr/>
            </p:nvSpPr>
            <p:spPr bwMode="auto">
              <a:xfrm>
                <a:off x="4711" y="394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93" name="Rectangle 642"/>
              <p:cNvSpPr>
                <a:spLocks noChangeArrowheads="1"/>
              </p:cNvSpPr>
              <p:nvPr/>
            </p:nvSpPr>
            <p:spPr bwMode="auto">
              <a:xfrm>
                <a:off x="4596" y="3942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94" name="Rectangle 645"/>
              <p:cNvSpPr>
                <a:spLocks noChangeArrowheads="1"/>
              </p:cNvSpPr>
              <p:nvPr/>
            </p:nvSpPr>
            <p:spPr bwMode="auto">
              <a:xfrm>
                <a:off x="5516" y="3830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95" name="Rectangle 646"/>
              <p:cNvSpPr>
                <a:spLocks noChangeArrowheads="1"/>
              </p:cNvSpPr>
              <p:nvPr/>
            </p:nvSpPr>
            <p:spPr bwMode="auto">
              <a:xfrm>
                <a:off x="5401" y="383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96" name="Rectangle 647"/>
              <p:cNvSpPr>
                <a:spLocks noChangeArrowheads="1"/>
              </p:cNvSpPr>
              <p:nvPr/>
            </p:nvSpPr>
            <p:spPr bwMode="auto">
              <a:xfrm>
                <a:off x="5286" y="383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97" name="Rectangle 648"/>
              <p:cNvSpPr>
                <a:spLocks noChangeArrowheads="1"/>
              </p:cNvSpPr>
              <p:nvPr/>
            </p:nvSpPr>
            <p:spPr bwMode="auto">
              <a:xfrm>
                <a:off x="5171" y="383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98" name="Rectangle 649"/>
              <p:cNvSpPr>
                <a:spLocks noChangeArrowheads="1"/>
              </p:cNvSpPr>
              <p:nvPr/>
            </p:nvSpPr>
            <p:spPr bwMode="auto">
              <a:xfrm>
                <a:off x="5056" y="383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799" name="Rectangle 650"/>
              <p:cNvSpPr>
                <a:spLocks noChangeArrowheads="1"/>
              </p:cNvSpPr>
              <p:nvPr/>
            </p:nvSpPr>
            <p:spPr bwMode="auto">
              <a:xfrm>
                <a:off x="4941" y="383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00" name="Rectangle 651"/>
              <p:cNvSpPr>
                <a:spLocks noChangeArrowheads="1"/>
              </p:cNvSpPr>
              <p:nvPr/>
            </p:nvSpPr>
            <p:spPr bwMode="auto">
              <a:xfrm>
                <a:off x="4826" y="383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01" name="Rectangle 652"/>
              <p:cNvSpPr>
                <a:spLocks noChangeArrowheads="1"/>
              </p:cNvSpPr>
              <p:nvPr/>
            </p:nvSpPr>
            <p:spPr bwMode="auto">
              <a:xfrm>
                <a:off x="4711" y="383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02" name="Rectangle 653"/>
              <p:cNvSpPr>
                <a:spLocks noChangeArrowheads="1"/>
              </p:cNvSpPr>
              <p:nvPr/>
            </p:nvSpPr>
            <p:spPr bwMode="auto">
              <a:xfrm>
                <a:off x="4596" y="3830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03" name="Rectangle 656"/>
              <p:cNvSpPr>
                <a:spLocks noChangeArrowheads="1"/>
              </p:cNvSpPr>
              <p:nvPr/>
            </p:nvSpPr>
            <p:spPr bwMode="auto">
              <a:xfrm>
                <a:off x="5516" y="3717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04" name="Rectangle 657"/>
              <p:cNvSpPr>
                <a:spLocks noChangeArrowheads="1"/>
              </p:cNvSpPr>
              <p:nvPr/>
            </p:nvSpPr>
            <p:spPr bwMode="auto">
              <a:xfrm>
                <a:off x="5401" y="3717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05" name="Rectangle 658"/>
              <p:cNvSpPr>
                <a:spLocks noChangeArrowheads="1"/>
              </p:cNvSpPr>
              <p:nvPr/>
            </p:nvSpPr>
            <p:spPr bwMode="auto">
              <a:xfrm>
                <a:off x="5286" y="3717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06" name="Rectangle 659"/>
              <p:cNvSpPr>
                <a:spLocks noChangeArrowheads="1"/>
              </p:cNvSpPr>
              <p:nvPr/>
            </p:nvSpPr>
            <p:spPr bwMode="auto">
              <a:xfrm>
                <a:off x="5171" y="3717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07" name="Rectangle 660"/>
              <p:cNvSpPr>
                <a:spLocks noChangeArrowheads="1"/>
              </p:cNvSpPr>
              <p:nvPr/>
            </p:nvSpPr>
            <p:spPr bwMode="auto">
              <a:xfrm>
                <a:off x="5056" y="3717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08" name="Rectangle 661"/>
              <p:cNvSpPr>
                <a:spLocks noChangeArrowheads="1"/>
              </p:cNvSpPr>
              <p:nvPr/>
            </p:nvSpPr>
            <p:spPr bwMode="auto">
              <a:xfrm>
                <a:off x="4941" y="3717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09" name="Rectangle 662"/>
              <p:cNvSpPr>
                <a:spLocks noChangeArrowheads="1"/>
              </p:cNvSpPr>
              <p:nvPr/>
            </p:nvSpPr>
            <p:spPr bwMode="auto">
              <a:xfrm>
                <a:off x="4826" y="3717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10" name="Rectangle 663"/>
              <p:cNvSpPr>
                <a:spLocks noChangeArrowheads="1"/>
              </p:cNvSpPr>
              <p:nvPr/>
            </p:nvSpPr>
            <p:spPr bwMode="auto">
              <a:xfrm>
                <a:off x="4711" y="3717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11" name="Rectangle 664"/>
              <p:cNvSpPr>
                <a:spLocks noChangeArrowheads="1"/>
              </p:cNvSpPr>
              <p:nvPr/>
            </p:nvSpPr>
            <p:spPr bwMode="auto">
              <a:xfrm>
                <a:off x="4596" y="3717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12" name="Rectangle 667"/>
              <p:cNvSpPr>
                <a:spLocks noChangeArrowheads="1"/>
              </p:cNvSpPr>
              <p:nvPr/>
            </p:nvSpPr>
            <p:spPr bwMode="auto">
              <a:xfrm>
                <a:off x="5516" y="3605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13" name="Rectangle 668"/>
              <p:cNvSpPr>
                <a:spLocks noChangeArrowheads="1"/>
              </p:cNvSpPr>
              <p:nvPr/>
            </p:nvSpPr>
            <p:spPr bwMode="auto">
              <a:xfrm>
                <a:off x="5401" y="360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14" name="Rectangle 669"/>
              <p:cNvSpPr>
                <a:spLocks noChangeArrowheads="1"/>
              </p:cNvSpPr>
              <p:nvPr/>
            </p:nvSpPr>
            <p:spPr bwMode="auto">
              <a:xfrm>
                <a:off x="5286" y="360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15" name="Rectangle 670"/>
              <p:cNvSpPr>
                <a:spLocks noChangeArrowheads="1"/>
              </p:cNvSpPr>
              <p:nvPr/>
            </p:nvSpPr>
            <p:spPr bwMode="auto">
              <a:xfrm>
                <a:off x="5171" y="360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16" name="Rectangle 671"/>
              <p:cNvSpPr>
                <a:spLocks noChangeArrowheads="1"/>
              </p:cNvSpPr>
              <p:nvPr/>
            </p:nvSpPr>
            <p:spPr bwMode="auto">
              <a:xfrm>
                <a:off x="5056" y="3605"/>
                <a:ext cx="115" cy="112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17" name="Rectangle 672"/>
              <p:cNvSpPr>
                <a:spLocks noChangeArrowheads="1"/>
              </p:cNvSpPr>
              <p:nvPr/>
            </p:nvSpPr>
            <p:spPr bwMode="auto">
              <a:xfrm>
                <a:off x="4941" y="360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18" name="Rectangle 673"/>
              <p:cNvSpPr>
                <a:spLocks noChangeArrowheads="1"/>
              </p:cNvSpPr>
              <p:nvPr/>
            </p:nvSpPr>
            <p:spPr bwMode="auto">
              <a:xfrm>
                <a:off x="4826" y="360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19" name="Rectangle 674"/>
              <p:cNvSpPr>
                <a:spLocks noChangeArrowheads="1"/>
              </p:cNvSpPr>
              <p:nvPr/>
            </p:nvSpPr>
            <p:spPr bwMode="auto">
              <a:xfrm>
                <a:off x="4711" y="360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20" name="Rectangle 675"/>
              <p:cNvSpPr>
                <a:spLocks noChangeArrowheads="1"/>
              </p:cNvSpPr>
              <p:nvPr/>
            </p:nvSpPr>
            <p:spPr bwMode="auto">
              <a:xfrm>
                <a:off x="4596" y="3605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1" name="Rectangle 678"/>
              <p:cNvSpPr>
                <a:spLocks noChangeArrowheads="1"/>
              </p:cNvSpPr>
              <p:nvPr/>
            </p:nvSpPr>
            <p:spPr bwMode="auto">
              <a:xfrm>
                <a:off x="5516" y="3492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2" name="Rectangle 679"/>
              <p:cNvSpPr>
                <a:spLocks noChangeArrowheads="1"/>
              </p:cNvSpPr>
              <p:nvPr/>
            </p:nvSpPr>
            <p:spPr bwMode="auto">
              <a:xfrm>
                <a:off x="5401" y="3492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23" name="Rectangle 680"/>
              <p:cNvSpPr>
                <a:spLocks noChangeArrowheads="1"/>
              </p:cNvSpPr>
              <p:nvPr/>
            </p:nvSpPr>
            <p:spPr bwMode="auto">
              <a:xfrm>
                <a:off x="5286" y="3492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24" name="Rectangle 681"/>
              <p:cNvSpPr>
                <a:spLocks noChangeArrowheads="1"/>
              </p:cNvSpPr>
              <p:nvPr/>
            </p:nvSpPr>
            <p:spPr bwMode="auto">
              <a:xfrm>
                <a:off x="5171" y="3492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25" name="Rectangle 682"/>
              <p:cNvSpPr>
                <a:spLocks noChangeArrowheads="1"/>
              </p:cNvSpPr>
              <p:nvPr/>
            </p:nvSpPr>
            <p:spPr bwMode="auto">
              <a:xfrm>
                <a:off x="5056" y="3492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26" name="Rectangle 683"/>
              <p:cNvSpPr>
                <a:spLocks noChangeArrowheads="1"/>
              </p:cNvSpPr>
              <p:nvPr/>
            </p:nvSpPr>
            <p:spPr bwMode="auto">
              <a:xfrm>
                <a:off x="4941" y="3492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27" name="Rectangle 684"/>
              <p:cNvSpPr>
                <a:spLocks noChangeArrowheads="1"/>
              </p:cNvSpPr>
              <p:nvPr/>
            </p:nvSpPr>
            <p:spPr bwMode="auto">
              <a:xfrm>
                <a:off x="4826" y="3492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28" name="Rectangle 685"/>
              <p:cNvSpPr>
                <a:spLocks noChangeArrowheads="1"/>
              </p:cNvSpPr>
              <p:nvPr/>
            </p:nvSpPr>
            <p:spPr bwMode="auto">
              <a:xfrm>
                <a:off x="4711" y="3492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29" name="Rectangle 686"/>
              <p:cNvSpPr>
                <a:spLocks noChangeArrowheads="1"/>
              </p:cNvSpPr>
              <p:nvPr/>
            </p:nvSpPr>
            <p:spPr bwMode="auto">
              <a:xfrm>
                <a:off x="4596" y="3492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30" name="Rectangle 689"/>
              <p:cNvSpPr>
                <a:spLocks noChangeArrowheads="1"/>
              </p:cNvSpPr>
              <p:nvPr/>
            </p:nvSpPr>
            <p:spPr bwMode="auto">
              <a:xfrm>
                <a:off x="5516" y="3380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31" name="Rectangle 690"/>
              <p:cNvSpPr>
                <a:spLocks noChangeArrowheads="1"/>
              </p:cNvSpPr>
              <p:nvPr/>
            </p:nvSpPr>
            <p:spPr bwMode="auto">
              <a:xfrm>
                <a:off x="5401" y="338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32" name="Rectangle 691"/>
              <p:cNvSpPr>
                <a:spLocks noChangeArrowheads="1"/>
              </p:cNvSpPr>
              <p:nvPr/>
            </p:nvSpPr>
            <p:spPr bwMode="auto">
              <a:xfrm>
                <a:off x="5286" y="338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33" name="Rectangle 692"/>
              <p:cNvSpPr>
                <a:spLocks noChangeArrowheads="1"/>
              </p:cNvSpPr>
              <p:nvPr/>
            </p:nvSpPr>
            <p:spPr bwMode="auto">
              <a:xfrm>
                <a:off x="5171" y="338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34" name="Rectangle 693"/>
              <p:cNvSpPr>
                <a:spLocks noChangeArrowheads="1"/>
              </p:cNvSpPr>
              <p:nvPr/>
            </p:nvSpPr>
            <p:spPr bwMode="auto">
              <a:xfrm>
                <a:off x="5056" y="338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35" name="Rectangle 694"/>
              <p:cNvSpPr>
                <a:spLocks noChangeArrowheads="1"/>
              </p:cNvSpPr>
              <p:nvPr/>
            </p:nvSpPr>
            <p:spPr bwMode="auto">
              <a:xfrm>
                <a:off x="4941" y="338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36" name="Rectangle 695"/>
              <p:cNvSpPr>
                <a:spLocks noChangeArrowheads="1"/>
              </p:cNvSpPr>
              <p:nvPr/>
            </p:nvSpPr>
            <p:spPr bwMode="auto">
              <a:xfrm>
                <a:off x="4826" y="338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37" name="Rectangle 696"/>
              <p:cNvSpPr>
                <a:spLocks noChangeArrowheads="1"/>
              </p:cNvSpPr>
              <p:nvPr/>
            </p:nvSpPr>
            <p:spPr bwMode="auto">
              <a:xfrm>
                <a:off x="4711" y="3380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38" name="Rectangle 697"/>
              <p:cNvSpPr>
                <a:spLocks noChangeArrowheads="1"/>
              </p:cNvSpPr>
              <p:nvPr/>
            </p:nvSpPr>
            <p:spPr bwMode="auto">
              <a:xfrm>
                <a:off x="4596" y="3380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39" name="Rectangle 700"/>
              <p:cNvSpPr>
                <a:spLocks noChangeArrowheads="1"/>
              </p:cNvSpPr>
              <p:nvPr/>
            </p:nvSpPr>
            <p:spPr bwMode="auto">
              <a:xfrm>
                <a:off x="5516" y="3268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40" name="Rectangle 701"/>
              <p:cNvSpPr>
                <a:spLocks noChangeArrowheads="1"/>
              </p:cNvSpPr>
              <p:nvPr/>
            </p:nvSpPr>
            <p:spPr bwMode="auto">
              <a:xfrm>
                <a:off x="5401" y="3268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41" name="Rectangle 702"/>
              <p:cNvSpPr>
                <a:spLocks noChangeArrowheads="1"/>
              </p:cNvSpPr>
              <p:nvPr/>
            </p:nvSpPr>
            <p:spPr bwMode="auto">
              <a:xfrm>
                <a:off x="5286" y="3268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42" name="Rectangle 703"/>
              <p:cNvSpPr>
                <a:spLocks noChangeArrowheads="1"/>
              </p:cNvSpPr>
              <p:nvPr/>
            </p:nvSpPr>
            <p:spPr bwMode="auto">
              <a:xfrm>
                <a:off x="5171" y="3268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43" name="Rectangle 704"/>
              <p:cNvSpPr>
                <a:spLocks noChangeArrowheads="1"/>
              </p:cNvSpPr>
              <p:nvPr/>
            </p:nvSpPr>
            <p:spPr bwMode="auto">
              <a:xfrm>
                <a:off x="5056" y="3268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44" name="Rectangle 705"/>
              <p:cNvSpPr>
                <a:spLocks noChangeArrowheads="1"/>
              </p:cNvSpPr>
              <p:nvPr/>
            </p:nvSpPr>
            <p:spPr bwMode="auto">
              <a:xfrm>
                <a:off x="4941" y="3268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45" name="Rectangle 706"/>
              <p:cNvSpPr>
                <a:spLocks noChangeArrowheads="1"/>
              </p:cNvSpPr>
              <p:nvPr/>
            </p:nvSpPr>
            <p:spPr bwMode="auto">
              <a:xfrm>
                <a:off x="4826" y="3268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46" name="Rectangle 707"/>
              <p:cNvSpPr>
                <a:spLocks noChangeArrowheads="1"/>
              </p:cNvSpPr>
              <p:nvPr/>
            </p:nvSpPr>
            <p:spPr bwMode="auto">
              <a:xfrm>
                <a:off x="4711" y="3268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47" name="Rectangle 708"/>
              <p:cNvSpPr>
                <a:spLocks noChangeArrowheads="1"/>
              </p:cNvSpPr>
              <p:nvPr/>
            </p:nvSpPr>
            <p:spPr bwMode="auto">
              <a:xfrm>
                <a:off x="4596" y="3268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48" name="Rectangle 711"/>
              <p:cNvSpPr>
                <a:spLocks noChangeArrowheads="1"/>
              </p:cNvSpPr>
              <p:nvPr/>
            </p:nvSpPr>
            <p:spPr bwMode="auto">
              <a:xfrm>
                <a:off x="5516" y="3155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49" name="Rectangle 712"/>
              <p:cNvSpPr>
                <a:spLocks noChangeArrowheads="1"/>
              </p:cNvSpPr>
              <p:nvPr/>
            </p:nvSpPr>
            <p:spPr bwMode="auto">
              <a:xfrm>
                <a:off x="5401" y="3155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0" name="Rectangle 713"/>
              <p:cNvSpPr>
                <a:spLocks noChangeArrowheads="1"/>
              </p:cNvSpPr>
              <p:nvPr/>
            </p:nvSpPr>
            <p:spPr bwMode="auto">
              <a:xfrm>
                <a:off x="5286" y="3155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1" name="Rectangle 714"/>
              <p:cNvSpPr>
                <a:spLocks noChangeArrowheads="1"/>
              </p:cNvSpPr>
              <p:nvPr/>
            </p:nvSpPr>
            <p:spPr bwMode="auto">
              <a:xfrm>
                <a:off x="5171" y="3155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2" name="Rectangle 715"/>
              <p:cNvSpPr>
                <a:spLocks noChangeArrowheads="1"/>
              </p:cNvSpPr>
              <p:nvPr/>
            </p:nvSpPr>
            <p:spPr bwMode="auto">
              <a:xfrm>
                <a:off x="5056" y="3155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3" name="Rectangle 716"/>
              <p:cNvSpPr>
                <a:spLocks noChangeArrowheads="1"/>
              </p:cNvSpPr>
              <p:nvPr/>
            </p:nvSpPr>
            <p:spPr bwMode="auto">
              <a:xfrm>
                <a:off x="4941" y="3155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4" name="Rectangle 717"/>
              <p:cNvSpPr>
                <a:spLocks noChangeArrowheads="1"/>
              </p:cNvSpPr>
              <p:nvPr/>
            </p:nvSpPr>
            <p:spPr bwMode="auto">
              <a:xfrm>
                <a:off x="4826" y="3155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5" name="Rectangle 718"/>
              <p:cNvSpPr>
                <a:spLocks noChangeArrowheads="1"/>
              </p:cNvSpPr>
              <p:nvPr/>
            </p:nvSpPr>
            <p:spPr bwMode="auto">
              <a:xfrm>
                <a:off x="4711" y="3155"/>
                <a:ext cx="115" cy="113"/>
              </a:xfrm>
              <a:prstGeom prst="rect">
                <a:avLst/>
              </a:prstGeom>
              <a:solidFill>
                <a:srgbClr val="00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6" name="Rectangle 719"/>
              <p:cNvSpPr>
                <a:spLocks noChangeArrowheads="1"/>
              </p:cNvSpPr>
              <p:nvPr/>
            </p:nvSpPr>
            <p:spPr bwMode="auto">
              <a:xfrm>
                <a:off x="4596" y="3155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57" name="Line 732"/>
              <p:cNvSpPr>
                <a:spLocks noChangeShapeType="1"/>
              </p:cNvSpPr>
              <p:nvPr/>
            </p:nvSpPr>
            <p:spPr bwMode="auto">
              <a:xfrm>
                <a:off x="4596" y="3155"/>
                <a:ext cx="1035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58" name="Line 734"/>
              <p:cNvSpPr>
                <a:spLocks noChangeShapeType="1"/>
              </p:cNvSpPr>
              <p:nvPr/>
            </p:nvSpPr>
            <p:spPr bwMode="auto">
              <a:xfrm>
                <a:off x="4596" y="3268"/>
                <a:ext cx="103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59" name="Line 735"/>
              <p:cNvSpPr>
                <a:spLocks noChangeShapeType="1"/>
              </p:cNvSpPr>
              <p:nvPr/>
            </p:nvSpPr>
            <p:spPr bwMode="auto">
              <a:xfrm>
                <a:off x="4596" y="3380"/>
                <a:ext cx="103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0" name="Line 736"/>
              <p:cNvSpPr>
                <a:spLocks noChangeShapeType="1"/>
              </p:cNvSpPr>
              <p:nvPr/>
            </p:nvSpPr>
            <p:spPr bwMode="auto">
              <a:xfrm>
                <a:off x="4596" y="3492"/>
                <a:ext cx="103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1" name="Line 737"/>
              <p:cNvSpPr>
                <a:spLocks noChangeShapeType="1"/>
              </p:cNvSpPr>
              <p:nvPr/>
            </p:nvSpPr>
            <p:spPr bwMode="auto">
              <a:xfrm>
                <a:off x="4596" y="3605"/>
                <a:ext cx="103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2" name="Line 738"/>
              <p:cNvSpPr>
                <a:spLocks noChangeShapeType="1"/>
              </p:cNvSpPr>
              <p:nvPr/>
            </p:nvSpPr>
            <p:spPr bwMode="auto">
              <a:xfrm>
                <a:off x="4596" y="3717"/>
                <a:ext cx="103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3" name="Line 739"/>
              <p:cNvSpPr>
                <a:spLocks noChangeShapeType="1"/>
              </p:cNvSpPr>
              <p:nvPr/>
            </p:nvSpPr>
            <p:spPr bwMode="auto">
              <a:xfrm>
                <a:off x="4596" y="3830"/>
                <a:ext cx="103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4" name="Line 740"/>
              <p:cNvSpPr>
                <a:spLocks noChangeShapeType="1"/>
              </p:cNvSpPr>
              <p:nvPr/>
            </p:nvSpPr>
            <p:spPr bwMode="auto">
              <a:xfrm>
                <a:off x="4596" y="3942"/>
                <a:ext cx="103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5" name="Line 741"/>
              <p:cNvSpPr>
                <a:spLocks noChangeShapeType="1"/>
              </p:cNvSpPr>
              <p:nvPr/>
            </p:nvSpPr>
            <p:spPr bwMode="auto">
              <a:xfrm>
                <a:off x="4596" y="4054"/>
                <a:ext cx="103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6" name="Line 743"/>
              <p:cNvSpPr>
                <a:spLocks noChangeShapeType="1"/>
              </p:cNvSpPr>
              <p:nvPr/>
            </p:nvSpPr>
            <p:spPr bwMode="auto">
              <a:xfrm>
                <a:off x="4596" y="4167"/>
                <a:ext cx="1035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7" name="Line 744"/>
              <p:cNvSpPr>
                <a:spLocks noChangeShapeType="1"/>
              </p:cNvSpPr>
              <p:nvPr/>
            </p:nvSpPr>
            <p:spPr bwMode="auto">
              <a:xfrm>
                <a:off x="4596" y="3155"/>
                <a:ext cx="0" cy="1012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8" name="Line 746"/>
              <p:cNvSpPr>
                <a:spLocks noChangeShapeType="1"/>
              </p:cNvSpPr>
              <p:nvPr/>
            </p:nvSpPr>
            <p:spPr bwMode="auto">
              <a:xfrm>
                <a:off x="4711" y="3155"/>
                <a:ext cx="0" cy="10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69" name="Line 747"/>
              <p:cNvSpPr>
                <a:spLocks noChangeShapeType="1"/>
              </p:cNvSpPr>
              <p:nvPr/>
            </p:nvSpPr>
            <p:spPr bwMode="auto">
              <a:xfrm>
                <a:off x="4826" y="3155"/>
                <a:ext cx="0" cy="10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0" name="Line 748"/>
              <p:cNvSpPr>
                <a:spLocks noChangeShapeType="1"/>
              </p:cNvSpPr>
              <p:nvPr/>
            </p:nvSpPr>
            <p:spPr bwMode="auto">
              <a:xfrm>
                <a:off x="4941" y="3155"/>
                <a:ext cx="0" cy="10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1" name="Line 749"/>
              <p:cNvSpPr>
                <a:spLocks noChangeShapeType="1"/>
              </p:cNvSpPr>
              <p:nvPr/>
            </p:nvSpPr>
            <p:spPr bwMode="auto">
              <a:xfrm>
                <a:off x="5056" y="3155"/>
                <a:ext cx="0" cy="10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2" name="Line 750"/>
              <p:cNvSpPr>
                <a:spLocks noChangeShapeType="1"/>
              </p:cNvSpPr>
              <p:nvPr/>
            </p:nvSpPr>
            <p:spPr bwMode="auto">
              <a:xfrm>
                <a:off x="5171" y="3155"/>
                <a:ext cx="0" cy="10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3" name="Line 751"/>
              <p:cNvSpPr>
                <a:spLocks noChangeShapeType="1"/>
              </p:cNvSpPr>
              <p:nvPr/>
            </p:nvSpPr>
            <p:spPr bwMode="auto">
              <a:xfrm>
                <a:off x="5286" y="3155"/>
                <a:ext cx="0" cy="10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4" name="Line 752"/>
              <p:cNvSpPr>
                <a:spLocks noChangeShapeType="1"/>
              </p:cNvSpPr>
              <p:nvPr/>
            </p:nvSpPr>
            <p:spPr bwMode="auto">
              <a:xfrm>
                <a:off x="5401" y="3155"/>
                <a:ext cx="0" cy="10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5" name="Line 753"/>
              <p:cNvSpPr>
                <a:spLocks noChangeShapeType="1"/>
              </p:cNvSpPr>
              <p:nvPr/>
            </p:nvSpPr>
            <p:spPr bwMode="auto">
              <a:xfrm>
                <a:off x="5516" y="3155"/>
                <a:ext cx="0" cy="101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876" name="Line 755"/>
              <p:cNvSpPr>
                <a:spLocks noChangeShapeType="1"/>
              </p:cNvSpPr>
              <p:nvPr/>
            </p:nvSpPr>
            <p:spPr bwMode="auto">
              <a:xfrm>
                <a:off x="5631" y="3155"/>
                <a:ext cx="0" cy="1012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775" name="Line 1040"/>
            <p:cNvSpPr>
              <a:spLocks noChangeShapeType="1"/>
            </p:cNvSpPr>
            <p:nvPr/>
          </p:nvSpPr>
          <p:spPr bwMode="auto">
            <a:xfrm>
              <a:off x="4765" y="3218"/>
              <a:ext cx="0" cy="43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877" name="Group 1048"/>
          <p:cNvGrpSpPr>
            <a:grpSpLocks/>
          </p:cNvGrpSpPr>
          <p:nvPr/>
        </p:nvGrpSpPr>
        <p:grpSpPr bwMode="auto">
          <a:xfrm>
            <a:off x="8244170" y="2901338"/>
            <a:ext cx="1928952" cy="2086964"/>
            <a:chOff x="2826" y="1543"/>
            <a:chExt cx="1725" cy="1686"/>
          </a:xfrm>
        </p:grpSpPr>
        <p:grpSp>
          <p:nvGrpSpPr>
            <p:cNvPr id="878" name="Group 1047"/>
            <p:cNvGrpSpPr>
              <a:grpSpLocks/>
            </p:cNvGrpSpPr>
            <p:nvPr/>
          </p:nvGrpSpPr>
          <p:grpSpPr bwMode="auto">
            <a:xfrm>
              <a:off x="2826" y="1543"/>
              <a:ext cx="1725" cy="1686"/>
              <a:chOff x="2826" y="1543"/>
              <a:chExt cx="1725" cy="1686"/>
            </a:xfrm>
          </p:grpSpPr>
          <p:sp>
            <p:nvSpPr>
              <p:cNvPr id="881" name="Rectangle 996"/>
              <p:cNvSpPr>
                <a:spLocks noChangeArrowheads="1"/>
              </p:cNvSpPr>
              <p:nvPr/>
            </p:nvSpPr>
            <p:spPr bwMode="auto">
              <a:xfrm>
                <a:off x="4436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82" name="Rectangle 994"/>
              <p:cNvSpPr>
                <a:spLocks noChangeArrowheads="1"/>
              </p:cNvSpPr>
              <p:nvPr/>
            </p:nvSpPr>
            <p:spPr bwMode="auto">
              <a:xfrm>
                <a:off x="4321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83" name="Rectangle 992"/>
              <p:cNvSpPr>
                <a:spLocks noChangeArrowheads="1"/>
              </p:cNvSpPr>
              <p:nvPr/>
            </p:nvSpPr>
            <p:spPr bwMode="auto">
              <a:xfrm>
                <a:off x="4206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84" name="Rectangle 990"/>
              <p:cNvSpPr>
                <a:spLocks noChangeArrowheads="1"/>
              </p:cNvSpPr>
              <p:nvPr/>
            </p:nvSpPr>
            <p:spPr bwMode="auto">
              <a:xfrm>
                <a:off x="4091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85" name="Rectangle 988"/>
              <p:cNvSpPr>
                <a:spLocks noChangeArrowheads="1"/>
              </p:cNvSpPr>
              <p:nvPr/>
            </p:nvSpPr>
            <p:spPr bwMode="auto">
              <a:xfrm>
                <a:off x="3976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86" name="Rectangle 986"/>
              <p:cNvSpPr>
                <a:spLocks noChangeArrowheads="1"/>
              </p:cNvSpPr>
              <p:nvPr/>
            </p:nvSpPr>
            <p:spPr bwMode="auto">
              <a:xfrm>
                <a:off x="3861" y="2891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87" name="Rectangle 984"/>
              <p:cNvSpPr>
                <a:spLocks noChangeArrowheads="1"/>
              </p:cNvSpPr>
              <p:nvPr/>
            </p:nvSpPr>
            <p:spPr bwMode="auto">
              <a:xfrm>
                <a:off x="3746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88" name="Rectangle 982"/>
              <p:cNvSpPr>
                <a:spLocks noChangeArrowheads="1"/>
              </p:cNvSpPr>
              <p:nvPr/>
            </p:nvSpPr>
            <p:spPr bwMode="auto">
              <a:xfrm>
                <a:off x="3631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89" name="Rectangle 980"/>
              <p:cNvSpPr>
                <a:spLocks noChangeArrowheads="1"/>
              </p:cNvSpPr>
              <p:nvPr/>
            </p:nvSpPr>
            <p:spPr bwMode="auto">
              <a:xfrm>
                <a:off x="3516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0" name="Rectangle 978"/>
              <p:cNvSpPr>
                <a:spLocks noChangeArrowheads="1"/>
              </p:cNvSpPr>
              <p:nvPr/>
            </p:nvSpPr>
            <p:spPr bwMode="auto">
              <a:xfrm>
                <a:off x="3401" y="2891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91" name="Rectangle 976"/>
              <p:cNvSpPr>
                <a:spLocks noChangeArrowheads="1"/>
              </p:cNvSpPr>
              <p:nvPr/>
            </p:nvSpPr>
            <p:spPr bwMode="auto">
              <a:xfrm>
                <a:off x="3286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2" name="Rectangle 974"/>
              <p:cNvSpPr>
                <a:spLocks noChangeArrowheads="1"/>
              </p:cNvSpPr>
              <p:nvPr/>
            </p:nvSpPr>
            <p:spPr bwMode="auto">
              <a:xfrm>
                <a:off x="3171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3" name="Rectangle 972"/>
              <p:cNvSpPr>
                <a:spLocks noChangeArrowheads="1"/>
              </p:cNvSpPr>
              <p:nvPr/>
            </p:nvSpPr>
            <p:spPr bwMode="auto">
              <a:xfrm>
                <a:off x="3056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4" name="Rectangle 970"/>
              <p:cNvSpPr>
                <a:spLocks noChangeArrowheads="1"/>
              </p:cNvSpPr>
              <p:nvPr/>
            </p:nvSpPr>
            <p:spPr bwMode="auto">
              <a:xfrm>
                <a:off x="2941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5" name="Rectangle 968"/>
              <p:cNvSpPr>
                <a:spLocks noChangeArrowheads="1"/>
              </p:cNvSpPr>
              <p:nvPr/>
            </p:nvSpPr>
            <p:spPr bwMode="auto">
              <a:xfrm>
                <a:off x="2826" y="289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6" name="Rectangle 966"/>
              <p:cNvSpPr>
                <a:spLocks noChangeArrowheads="1"/>
              </p:cNvSpPr>
              <p:nvPr/>
            </p:nvSpPr>
            <p:spPr bwMode="auto">
              <a:xfrm>
                <a:off x="4436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7" name="Rectangle 964"/>
              <p:cNvSpPr>
                <a:spLocks noChangeArrowheads="1"/>
              </p:cNvSpPr>
              <p:nvPr/>
            </p:nvSpPr>
            <p:spPr bwMode="auto">
              <a:xfrm>
                <a:off x="4321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8" name="Rectangle 962"/>
              <p:cNvSpPr>
                <a:spLocks noChangeArrowheads="1"/>
              </p:cNvSpPr>
              <p:nvPr/>
            </p:nvSpPr>
            <p:spPr bwMode="auto">
              <a:xfrm>
                <a:off x="4206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899" name="Rectangle 960"/>
              <p:cNvSpPr>
                <a:spLocks noChangeArrowheads="1"/>
              </p:cNvSpPr>
              <p:nvPr/>
            </p:nvSpPr>
            <p:spPr bwMode="auto">
              <a:xfrm>
                <a:off x="4091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0" name="Rectangle 958"/>
              <p:cNvSpPr>
                <a:spLocks noChangeArrowheads="1"/>
              </p:cNvSpPr>
              <p:nvPr/>
            </p:nvSpPr>
            <p:spPr bwMode="auto">
              <a:xfrm>
                <a:off x="3976" y="2778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01" name="Rectangle 956"/>
              <p:cNvSpPr>
                <a:spLocks noChangeArrowheads="1"/>
              </p:cNvSpPr>
              <p:nvPr/>
            </p:nvSpPr>
            <p:spPr bwMode="auto">
              <a:xfrm>
                <a:off x="3861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2" name="Rectangle 954"/>
              <p:cNvSpPr>
                <a:spLocks noChangeArrowheads="1"/>
              </p:cNvSpPr>
              <p:nvPr/>
            </p:nvSpPr>
            <p:spPr bwMode="auto">
              <a:xfrm>
                <a:off x="3746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3" name="Rectangle 952"/>
              <p:cNvSpPr>
                <a:spLocks noChangeArrowheads="1"/>
              </p:cNvSpPr>
              <p:nvPr/>
            </p:nvSpPr>
            <p:spPr bwMode="auto">
              <a:xfrm>
                <a:off x="3631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4" name="Rectangle 950"/>
              <p:cNvSpPr>
                <a:spLocks noChangeArrowheads="1"/>
              </p:cNvSpPr>
              <p:nvPr/>
            </p:nvSpPr>
            <p:spPr bwMode="auto">
              <a:xfrm>
                <a:off x="3516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5" name="Rectangle 948"/>
              <p:cNvSpPr>
                <a:spLocks noChangeArrowheads="1"/>
              </p:cNvSpPr>
              <p:nvPr/>
            </p:nvSpPr>
            <p:spPr bwMode="auto">
              <a:xfrm>
                <a:off x="3401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6" name="Rectangle 946"/>
              <p:cNvSpPr>
                <a:spLocks noChangeArrowheads="1"/>
              </p:cNvSpPr>
              <p:nvPr/>
            </p:nvSpPr>
            <p:spPr bwMode="auto">
              <a:xfrm>
                <a:off x="3286" y="2778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07" name="Rectangle 944"/>
              <p:cNvSpPr>
                <a:spLocks noChangeArrowheads="1"/>
              </p:cNvSpPr>
              <p:nvPr/>
            </p:nvSpPr>
            <p:spPr bwMode="auto">
              <a:xfrm>
                <a:off x="3171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8" name="Rectangle 942"/>
              <p:cNvSpPr>
                <a:spLocks noChangeArrowheads="1"/>
              </p:cNvSpPr>
              <p:nvPr/>
            </p:nvSpPr>
            <p:spPr bwMode="auto">
              <a:xfrm>
                <a:off x="3056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09" name="Rectangle 940"/>
              <p:cNvSpPr>
                <a:spLocks noChangeArrowheads="1"/>
              </p:cNvSpPr>
              <p:nvPr/>
            </p:nvSpPr>
            <p:spPr bwMode="auto">
              <a:xfrm>
                <a:off x="2941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0" name="Rectangle 938"/>
              <p:cNvSpPr>
                <a:spLocks noChangeArrowheads="1"/>
              </p:cNvSpPr>
              <p:nvPr/>
            </p:nvSpPr>
            <p:spPr bwMode="auto">
              <a:xfrm>
                <a:off x="2826" y="2778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1" name="Rectangle 935"/>
              <p:cNvSpPr>
                <a:spLocks noChangeArrowheads="1"/>
              </p:cNvSpPr>
              <p:nvPr/>
            </p:nvSpPr>
            <p:spPr bwMode="auto">
              <a:xfrm>
                <a:off x="4436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2" name="Rectangle 933"/>
              <p:cNvSpPr>
                <a:spLocks noChangeArrowheads="1"/>
              </p:cNvSpPr>
              <p:nvPr/>
            </p:nvSpPr>
            <p:spPr bwMode="auto">
              <a:xfrm>
                <a:off x="4321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3" name="Rectangle 931"/>
              <p:cNvSpPr>
                <a:spLocks noChangeArrowheads="1"/>
              </p:cNvSpPr>
              <p:nvPr/>
            </p:nvSpPr>
            <p:spPr bwMode="auto">
              <a:xfrm>
                <a:off x="4206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4" name="Rectangle 929"/>
              <p:cNvSpPr>
                <a:spLocks noChangeArrowheads="1"/>
              </p:cNvSpPr>
              <p:nvPr/>
            </p:nvSpPr>
            <p:spPr bwMode="auto">
              <a:xfrm>
                <a:off x="4091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5" name="Rectangle 927"/>
              <p:cNvSpPr>
                <a:spLocks noChangeArrowheads="1"/>
              </p:cNvSpPr>
              <p:nvPr/>
            </p:nvSpPr>
            <p:spPr bwMode="auto">
              <a:xfrm>
                <a:off x="3976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6" name="Rectangle 925"/>
              <p:cNvSpPr>
                <a:spLocks noChangeArrowheads="1"/>
              </p:cNvSpPr>
              <p:nvPr/>
            </p:nvSpPr>
            <p:spPr bwMode="auto">
              <a:xfrm>
                <a:off x="3861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7" name="Rectangle 923"/>
              <p:cNvSpPr>
                <a:spLocks noChangeArrowheads="1"/>
              </p:cNvSpPr>
              <p:nvPr/>
            </p:nvSpPr>
            <p:spPr bwMode="auto">
              <a:xfrm>
                <a:off x="3746" y="1655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18" name="Rectangle 921"/>
              <p:cNvSpPr>
                <a:spLocks noChangeArrowheads="1"/>
              </p:cNvSpPr>
              <p:nvPr/>
            </p:nvSpPr>
            <p:spPr bwMode="auto">
              <a:xfrm>
                <a:off x="3631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19" name="Rectangle 919"/>
              <p:cNvSpPr>
                <a:spLocks noChangeArrowheads="1"/>
              </p:cNvSpPr>
              <p:nvPr/>
            </p:nvSpPr>
            <p:spPr bwMode="auto">
              <a:xfrm>
                <a:off x="3516" y="1655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20" name="Rectangle 917"/>
              <p:cNvSpPr>
                <a:spLocks noChangeArrowheads="1"/>
              </p:cNvSpPr>
              <p:nvPr/>
            </p:nvSpPr>
            <p:spPr bwMode="auto">
              <a:xfrm>
                <a:off x="3401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1" name="Rectangle 915"/>
              <p:cNvSpPr>
                <a:spLocks noChangeArrowheads="1"/>
              </p:cNvSpPr>
              <p:nvPr/>
            </p:nvSpPr>
            <p:spPr bwMode="auto">
              <a:xfrm>
                <a:off x="3286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2" name="Rectangle 913"/>
              <p:cNvSpPr>
                <a:spLocks noChangeArrowheads="1"/>
              </p:cNvSpPr>
              <p:nvPr/>
            </p:nvSpPr>
            <p:spPr bwMode="auto">
              <a:xfrm>
                <a:off x="3171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3" name="Rectangle 911"/>
              <p:cNvSpPr>
                <a:spLocks noChangeArrowheads="1"/>
              </p:cNvSpPr>
              <p:nvPr/>
            </p:nvSpPr>
            <p:spPr bwMode="auto">
              <a:xfrm>
                <a:off x="3056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4" name="Rectangle 909"/>
              <p:cNvSpPr>
                <a:spLocks noChangeArrowheads="1"/>
              </p:cNvSpPr>
              <p:nvPr/>
            </p:nvSpPr>
            <p:spPr bwMode="auto">
              <a:xfrm>
                <a:off x="2941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5" name="Rectangle 907"/>
              <p:cNvSpPr>
                <a:spLocks noChangeArrowheads="1"/>
              </p:cNvSpPr>
              <p:nvPr/>
            </p:nvSpPr>
            <p:spPr bwMode="auto">
              <a:xfrm>
                <a:off x="2826" y="1655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6" name="Rectangle 905"/>
              <p:cNvSpPr>
                <a:spLocks noChangeArrowheads="1"/>
              </p:cNvSpPr>
              <p:nvPr/>
            </p:nvSpPr>
            <p:spPr bwMode="auto">
              <a:xfrm>
                <a:off x="4436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7" name="Rectangle 903"/>
              <p:cNvSpPr>
                <a:spLocks noChangeArrowheads="1"/>
              </p:cNvSpPr>
              <p:nvPr/>
            </p:nvSpPr>
            <p:spPr bwMode="auto">
              <a:xfrm>
                <a:off x="4321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8" name="Rectangle 901"/>
              <p:cNvSpPr>
                <a:spLocks noChangeArrowheads="1"/>
              </p:cNvSpPr>
              <p:nvPr/>
            </p:nvSpPr>
            <p:spPr bwMode="auto">
              <a:xfrm>
                <a:off x="4206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29" name="Rectangle 899"/>
              <p:cNvSpPr>
                <a:spLocks noChangeArrowheads="1"/>
              </p:cNvSpPr>
              <p:nvPr/>
            </p:nvSpPr>
            <p:spPr bwMode="auto">
              <a:xfrm>
                <a:off x="4091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0" name="Rectangle 897"/>
              <p:cNvSpPr>
                <a:spLocks noChangeArrowheads="1"/>
              </p:cNvSpPr>
              <p:nvPr/>
            </p:nvSpPr>
            <p:spPr bwMode="auto">
              <a:xfrm>
                <a:off x="3976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1" name="Rectangle 895"/>
              <p:cNvSpPr>
                <a:spLocks noChangeArrowheads="1"/>
              </p:cNvSpPr>
              <p:nvPr/>
            </p:nvSpPr>
            <p:spPr bwMode="auto">
              <a:xfrm>
                <a:off x="3861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2" name="Rectangle 893"/>
              <p:cNvSpPr>
                <a:spLocks noChangeArrowheads="1"/>
              </p:cNvSpPr>
              <p:nvPr/>
            </p:nvSpPr>
            <p:spPr bwMode="auto">
              <a:xfrm>
                <a:off x="3746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3" name="Rectangle 891"/>
              <p:cNvSpPr>
                <a:spLocks noChangeArrowheads="1"/>
              </p:cNvSpPr>
              <p:nvPr/>
            </p:nvSpPr>
            <p:spPr bwMode="auto">
              <a:xfrm>
                <a:off x="3631" y="1543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34" name="Rectangle 889"/>
              <p:cNvSpPr>
                <a:spLocks noChangeArrowheads="1"/>
              </p:cNvSpPr>
              <p:nvPr/>
            </p:nvSpPr>
            <p:spPr bwMode="auto">
              <a:xfrm>
                <a:off x="3516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5" name="Rectangle 887"/>
              <p:cNvSpPr>
                <a:spLocks noChangeArrowheads="1"/>
              </p:cNvSpPr>
              <p:nvPr/>
            </p:nvSpPr>
            <p:spPr bwMode="auto">
              <a:xfrm>
                <a:off x="3401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6" name="Rectangle 885"/>
              <p:cNvSpPr>
                <a:spLocks noChangeArrowheads="1"/>
              </p:cNvSpPr>
              <p:nvPr/>
            </p:nvSpPr>
            <p:spPr bwMode="auto">
              <a:xfrm>
                <a:off x="3286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7" name="Rectangle 883"/>
              <p:cNvSpPr>
                <a:spLocks noChangeArrowheads="1"/>
              </p:cNvSpPr>
              <p:nvPr/>
            </p:nvSpPr>
            <p:spPr bwMode="auto">
              <a:xfrm>
                <a:off x="3171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8" name="Rectangle 881"/>
              <p:cNvSpPr>
                <a:spLocks noChangeArrowheads="1"/>
              </p:cNvSpPr>
              <p:nvPr/>
            </p:nvSpPr>
            <p:spPr bwMode="auto">
              <a:xfrm>
                <a:off x="3056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39" name="Rectangle 879"/>
              <p:cNvSpPr>
                <a:spLocks noChangeArrowheads="1"/>
              </p:cNvSpPr>
              <p:nvPr/>
            </p:nvSpPr>
            <p:spPr bwMode="auto">
              <a:xfrm>
                <a:off x="2941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0" name="Rectangle 877"/>
              <p:cNvSpPr>
                <a:spLocks noChangeArrowheads="1"/>
              </p:cNvSpPr>
              <p:nvPr/>
            </p:nvSpPr>
            <p:spPr bwMode="auto">
              <a:xfrm>
                <a:off x="2826" y="1543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1" name="Rectangle 872"/>
              <p:cNvSpPr>
                <a:spLocks noChangeArrowheads="1"/>
              </p:cNvSpPr>
              <p:nvPr/>
            </p:nvSpPr>
            <p:spPr bwMode="auto">
              <a:xfrm>
                <a:off x="3056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2" name="Rectangle 870"/>
              <p:cNvSpPr>
                <a:spLocks noChangeArrowheads="1"/>
              </p:cNvSpPr>
              <p:nvPr/>
            </p:nvSpPr>
            <p:spPr bwMode="auto">
              <a:xfrm>
                <a:off x="3056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3" name="Rectangle 868"/>
              <p:cNvSpPr>
                <a:spLocks noChangeArrowheads="1"/>
              </p:cNvSpPr>
              <p:nvPr/>
            </p:nvSpPr>
            <p:spPr bwMode="auto">
              <a:xfrm>
                <a:off x="3056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4" name="Rectangle 866"/>
              <p:cNvSpPr>
                <a:spLocks noChangeArrowheads="1"/>
              </p:cNvSpPr>
              <p:nvPr/>
            </p:nvSpPr>
            <p:spPr bwMode="auto">
              <a:xfrm>
                <a:off x="3056" y="2554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45" name="Rectangle 864"/>
              <p:cNvSpPr>
                <a:spLocks noChangeArrowheads="1"/>
              </p:cNvSpPr>
              <p:nvPr/>
            </p:nvSpPr>
            <p:spPr bwMode="auto">
              <a:xfrm>
                <a:off x="3056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6" name="Rectangle 862"/>
              <p:cNvSpPr>
                <a:spLocks noChangeArrowheads="1"/>
              </p:cNvSpPr>
              <p:nvPr/>
            </p:nvSpPr>
            <p:spPr bwMode="auto">
              <a:xfrm>
                <a:off x="3056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7" name="Rectangle 860"/>
              <p:cNvSpPr>
                <a:spLocks noChangeArrowheads="1"/>
              </p:cNvSpPr>
              <p:nvPr/>
            </p:nvSpPr>
            <p:spPr bwMode="auto">
              <a:xfrm>
                <a:off x="3056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48" name="Rectangle 858"/>
              <p:cNvSpPr>
                <a:spLocks noChangeArrowheads="1"/>
              </p:cNvSpPr>
              <p:nvPr/>
            </p:nvSpPr>
            <p:spPr bwMode="auto">
              <a:xfrm>
                <a:off x="3056" y="2104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49" name="Rectangle 856"/>
              <p:cNvSpPr>
                <a:spLocks noChangeArrowheads="1"/>
              </p:cNvSpPr>
              <p:nvPr/>
            </p:nvSpPr>
            <p:spPr bwMode="auto">
              <a:xfrm>
                <a:off x="3056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0" name="Rectangle 854"/>
              <p:cNvSpPr>
                <a:spLocks noChangeArrowheads="1"/>
              </p:cNvSpPr>
              <p:nvPr/>
            </p:nvSpPr>
            <p:spPr bwMode="auto">
              <a:xfrm>
                <a:off x="3056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1" name="Rectangle 852"/>
              <p:cNvSpPr>
                <a:spLocks noChangeArrowheads="1"/>
              </p:cNvSpPr>
              <p:nvPr/>
            </p:nvSpPr>
            <p:spPr bwMode="auto">
              <a:xfrm>
                <a:off x="3056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2" name="Rectangle 850"/>
              <p:cNvSpPr>
                <a:spLocks noChangeArrowheads="1"/>
              </p:cNvSpPr>
              <p:nvPr/>
            </p:nvSpPr>
            <p:spPr bwMode="auto">
              <a:xfrm>
                <a:off x="2941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3" name="Rectangle 848"/>
              <p:cNvSpPr>
                <a:spLocks noChangeArrowheads="1"/>
              </p:cNvSpPr>
              <p:nvPr/>
            </p:nvSpPr>
            <p:spPr bwMode="auto">
              <a:xfrm>
                <a:off x="2941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4" name="Rectangle 846"/>
              <p:cNvSpPr>
                <a:spLocks noChangeArrowheads="1"/>
              </p:cNvSpPr>
              <p:nvPr/>
            </p:nvSpPr>
            <p:spPr bwMode="auto">
              <a:xfrm>
                <a:off x="2941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5" name="Rectangle 844"/>
              <p:cNvSpPr>
                <a:spLocks noChangeArrowheads="1"/>
              </p:cNvSpPr>
              <p:nvPr/>
            </p:nvSpPr>
            <p:spPr bwMode="auto">
              <a:xfrm>
                <a:off x="2941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6" name="Rectangle 842"/>
              <p:cNvSpPr>
                <a:spLocks noChangeArrowheads="1"/>
              </p:cNvSpPr>
              <p:nvPr/>
            </p:nvSpPr>
            <p:spPr bwMode="auto">
              <a:xfrm>
                <a:off x="2941" y="2441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57" name="Rectangle 840"/>
              <p:cNvSpPr>
                <a:spLocks noChangeArrowheads="1"/>
              </p:cNvSpPr>
              <p:nvPr/>
            </p:nvSpPr>
            <p:spPr bwMode="auto">
              <a:xfrm>
                <a:off x="2941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58" name="Rectangle 838"/>
              <p:cNvSpPr>
                <a:spLocks noChangeArrowheads="1"/>
              </p:cNvSpPr>
              <p:nvPr/>
            </p:nvSpPr>
            <p:spPr bwMode="auto">
              <a:xfrm>
                <a:off x="2941" y="2216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59" name="Rectangle 836"/>
              <p:cNvSpPr>
                <a:spLocks noChangeArrowheads="1"/>
              </p:cNvSpPr>
              <p:nvPr/>
            </p:nvSpPr>
            <p:spPr bwMode="auto">
              <a:xfrm>
                <a:off x="2941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0" name="Rectangle 834"/>
              <p:cNvSpPr>
                <a:spLocks noChangeArrowheads="1"/>
              </p:cNvSpPr>
              <p:nvPr/>
            </p:nvSpPr>
            <p:spPr bwMode="auto">
              <a:xfrm>
                <a:off x="2941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1" name="Rectangle 832"/>
              <p:cNvSpPr>
                <a:spLocks noChangeArrowheads="1"/>
              </p:cNvSpPr>
              <p:nvPr/>
            </p:nvSpPr>
            <p:spPr bwMode="auto">
              <a:xfrm>
                <a:off x="2941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2" name="Rectangle 830"/>
              <p:cNvSpPr>
                <a:spLocks noChangeArrowheads="1"/>
              </p:cNvSpPr>
              <p:nvPr/>
            </p:nvSpPr>
            <p:spPr bwMode="auto">
              <a:xfrm>
                <a:off x="2941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3" name="Rectangle 805"/>
              <p:cNvSpPr>
                <a:spLocks noChangeArrowheads="1"/>
              </p:cNvSpPr>
              <p:nvPr/>
            </p:nvSpPr>
            <p:spPr bwMode="auto">
              <a:xfrm>
                <a:off x="4091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4" name="Rectangle 803"/>
              <p:cNvSpPr>
                <a:spLocks noChangeArrowheads="1"/>
              </p:cNvSpPr>
              <p:nvPr/>
            </p:nvSpPr>
            <p:spPr bwMode="auto">
              <a:xfrm>
                <a:off x="4091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5" name="Rectangle 801"/>
              <p:cNvSpPr>
                <a:spLocks noChangeArrowheads="1"/>
              </p:cNvSpPr>
              <p:nvPr/>
            </p:nvSpPr>
            <p:spPr bwMode="auto">
              <a:xfrm>
                <a:off x="4091" y="2666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66" name="Rectangle 799"/>
              <p:cNvSpPr>
                <a:spLocks noChangeArrowheads="1"/>
              </p:cNvSpPr>
              <p:nvPr/>
            </p:nvSpPr>
            <p:spPr bwMode="auto">
              <a:xfrm>
                <a:off x="4091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7" name="Rectangle 797"/>
              <p:cNvSpPr>
                <a:spLocks noChangeArrowheads="1"/>
              </p:cNvSpPr>
              <p:nvPr/>
            </p:nvSpPr>
            <p:spPr bwMode="auto">
              <a:xfrm>
                <a:off x="4091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8" name="Rectangle 795"/>
              <p:cNvSpPr>
                <a:spLocks noChangeArrowheads="1"/>
              </p:cNvSpPr>
              <p:nvPr/>
            </p:nvSpPr>
            <p:spPr bwMode="auto">
              <a:xfrm>
                <a:off x="4091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69" name="Rectangle 793"/>
              <p:cNvSpPr>
                <a:spLocks noChangeArrowheads="1"/>
              </p:cNvSpPr>
              <p:nvPr/>
            </p:nvSpPr>
            <p:spPr bwMode="auto">
              <a:xfrm>
                <a:off x="4091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0" name="Rectangle 791"/>
              <p:cNvSpPr>
                <a:spLocks noChangeArrowheads="1"/>
              </p:cNvSpPr>
              <p:nvPr/>
            </p:nvSpPr>
            <p:spPr bwMode="auto">
              <a:xfrm>
                <a:off x="4091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1" name="Rectangle 789"/>
              <p:cNvSpPr>
                <a:spLocks noChangeArrowheads="1"/>
              </p:cNvSpPr>
              <p:nvPr/>
            </p:nvSpPr>
            <p:spPr bwMode="auto">
              <a:xfrm>
                <a:off x="4091" y="1992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72" name="Rectangle 787"/>
              <p:cNvSpPr>
                <a:spLocks noChangeArrowheads="1"/>
              </p:cNvSpPr>
              <p:nvPr/>
            </p:nvSpPr>
            <p:spPr bwMode="auto">
              <a:xfrm>
                <a:off x="4091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3" name="Rectangle 785"/>
              <p:cNvSpPr>
                <a:spLocks noChangeArrowheads="1"/>
              </p:cNvSpPr>
              <p:nvPr/>
            </p:nvSpPr>
            <p:spPr bwMode="auto">
              <a:xfrm>
                <a:off x="4091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4" name="Rectangle 783"/>
              <p:cNvSpPr>
                <a:spLocks noChangeArrowheads="1"/>
              </p:cNvSpPr>
              <p:nvPr/>
            </p:nvSpPr>
            <p:spPr bwMode="auto">
              <a:xfrm>
                <a:off x="3976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5" name="Rectangle 781"/>
              <p:cNvSpPr>
                <a:spLocks noChangeArrowheads="1"/>
              </p:cNvSpPr>
              <p:nvPr/>
            </p:nvSpPr>
            <p:spPr bwMode="auto">
              <a:xfrm>
                <a:off x="3976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6" name="Rectangle 779"/>
              <p:cNvSpPr>
                <a:spLocks noChangeArrowheads="1"/>
              </p:cNvSpPr>
              <p:nvPr/>
            </p:nvSpPr>
            <p:spPr bwMode="auto">
              <a:xfrm>
                <a:off x="3976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7" name="Rectangle 777"/>
              <p:cNvSpPr>
                <a:spLocks noChangeArrowheads="1"/>
              </p:cNvSpPr>
              <p:nvPr/>
            </p:nvSpPr>
            <p:spPr bwMode="auto">
              <a:xfrm>
                <a:off x="3976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8" name="Rectangle 775"/>
              <p:cNvSpPr>
                <a:spLocks noChangeArrowheads="1"/>
              </p:cNvSpPr>
              <p:nvPr/>
            </p:nvSpPr>
            <p:spPr bwMode="auto">
              <a:xfrm>
                <a:off x="3976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79" name="Rectangle 773"/>
              <p:cNvSpPr>
                <a:spLocks noChangeArrowheads="1"/>
              </p:cNvSpPr>
              <p:nvPr/>
            </p:nvSpPr>
            <p:spPr bwMode="auto">
              <a:xfrm>
                <a:off x="3976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0" name="Rectangle 771"/>
              <p:cNvSpPr>
                <a:spLocks noChangeArrowheads="1"/>
              </p:cNvSpPr>
              <p:nvPr/>
            </p:nvSpPr>
            <p:spPr bwMode="auto">
              <a:xfrm>
                <a:off x="3976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1" name="Rectangle 769"/>
              <p:cNvSpPr>
                <a:spLocks noChangeArrowheads="1"/>
              </p:cNvSpPr>
              <p:nvPr/>
            </p:nvSpPr>
            <p:spPr bwMode="auto">
              <a:xfrm>
                <a:off x="3976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2" name="Rectangle 767"/>
              <p:cNvSpPr>
                <a:spLocks noChangeArrowheads="1"/>
              </p:cNvSpPr>
              <p:nvPr/>
            </p:nvSpPr>
            <p:spPr bwMode="auto">
              <a:xfrm>
                <a:off x="3976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3" name="Rectangle 765"/>
              <p:cNvSpPr>
                <a:spLocks noChangeArrowheads="1"/>
              </p:cNvSpPr>
              <p:nvPr/>
            </p:nvSpPr>
            <p:spPr bwMode="auto">
              <a:xfrm>
                <a:off x="3976" y="1879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84" name="Rectangle 763"/>
              <p:cNvSpPr>
                <a:spLocks noChangeArrowheads="1"/>
              </p:cNvSpPr>
              <p:nvPr/>
            </p:nvSpPr>
            <p:spPr bwMode="auto">
              <a:xfrm>
                <a:off x="3976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5" name="Rectangle 465"/>
              <p:cNvSpPr>
                <a:spLocks noChangeArrowheads="1"/>
              </p:cNvSpPr>
              <p:nvPr/>
            </p:nvSpPr>
            <p:spPr bwMode="auto">
              <a:xfrm>
                <a:off x="4436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6" name="Rectangle 466"/>
              <p:cNvSpPr>
                <a:spLocks noChangeArrowheads="1"/>
              </p:cNvSpPr>
              <p:nvPr/>
            </p:nvSpPr>
            <p:spPr bwMode="auto">
              <a:xfrm>
                <a:off x="4321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7" name="Rectangle 467"/>
              <p:cNvSpPr>
                <a:spLocks noChangeArrowheads="1"/>
              </p:cNvSpPr>
              <p:nvPr/>
            </p:nvSpPr>
            <p:spPr bwMode="auto">
              <a:xfrm>
                <a:off x="4206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8" name="Rectangle 468"/>
              <p:cNvSpPr>
                <a:spLocks noChangeArrowheads="1"/>
              </p:cNvSpPr>
              <p:nvPr/>
            </p:nvSpPr>
            <p:spPr bwMode="auto">
              <a:xfrm>
                <a:off x="3861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89" name="Rectangle 469"/>
              <p:cNvSpPr>
                <a:spLocks noChangeArrowheads="1"/>
              </p:cNvSpPr>
              <p:nvPr/>
            </p:nvSpPr>
            <p:spPr bwMode="auto">
              <a:xfrm>
                <a:off x="3746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0" name="Rectangle 470"/>
              <p:cNvSpPr>
                <a:spLocks noChangeArrowheads="1"/>
              </p:cNvSpPr>
              <p:nvPr/>
            </p:nvSpPr>
            <p:spPr bwMode="auto">
              <a:xfrm>
                <a:off x="3631" y="3117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91" name="Rectangle 471"/>
              <p:cNvSpPr>
                <a:spLocks noChangeArrowheads="1"/>
              </p:cNvSpPr>
              <p:nvPr/>
            </p:nvSpPr>
            <p:spPr bwMode="auto">
              <a:xfrm>
                <a:off x="3516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2" name="Rectangle 472"/>
              <p:cNvSpPr>
                <a:spLocks noChangeArrowheads="1"/>
              </p:cNvSpPr>
              <p:nvPr/>
            </p:nvSpPr>
            <p:spPr bwMode="auto">
              <a:xfrm>
                <a:off x="3401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3" name="Rectangle 473"/>
              <p:cNvSpPr>
                <a:spLocks noChangeArrowheads="1"/>
              </p:cNvSpPr>
              <p:nvPr/>
            </p:nvSpPr>
            <p:spPr bwMode="auto">
              <a:xfrm>
                <a:off x="3286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4" name="Rectangle 474"/>
              <p:cNvSpPr>
                <a:spLocks noChangeArrowheads="1"/>
              </p:cNvSpPr>
              <p:nvPr/>
            </p:nvSpPr>
            <p:spPr bwMode="auto">
              <a:xfrm>
                <a:off x="3171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5" name="Rectangle 475"/>
              <p:cNvSpPr>
                <a:spLocks noChangeArrowheads="1"/>
              </p:cNvSpPr>
              <p:nvPr/>
            </p:nvSpPr>
            <p:spPr bwMode="auto">
              <a:xfrm>
                <a:off x="2826" y="311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6" name="Rectangle 476"/>
              <p:cNvSpPr>
                <a:spLocks noChangeArrowheads="1"/>
              </p:cNvSpPr>
              <p:nvPr/>
            </p:nvSpPr>
            <p:spPr bwMode="auto">
              <a:xfrm>
                <a:off x="4436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7" name="Rectangle 477"/>
              <p:cNvSpPr>
                <a:spLocks noChangeArrowheads="1"/>
              </p:cNvSpPr>
              <p:nvPr/>
            </p:nvSpPr>
            <p:spPr bwMode="auto">
              <a:xfrm>
                <a:off x="4321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8" name="Rectangle 478"/>
              <p:cNvSpPr>
                <a:spLocks noChangeArrowheads="1"/>
              </p:cNvSpPr>
              <p:nvPr/>
            </p:nvSpPr>
            <p:spPr bwMode="auto">
              <a:xfrm>
                <a:off x="4206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999" name="Rectangle 479"/>
              <p:cNvSpPr>
                <a:spLocks noChangeArrowheads="1"/>
              </p:cNvSpPr>
              <p:nvPr/>
            </p:nvSpPr>
            <p:spPr bwMode="auto">
              <a:xfrm>
                <a:off x="3861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0" name="Rectangle 480"/>
              <p:cNvSpPr>
                <a:spLocks noChangeArrowheads="1"/>
              </p:cNvSpPr>
              <p:nvPr/>
            </p:nvSpPr>
            <p:spPr bwMode="auto">
              <a:xfrm>
                <a:off x="3746" y="300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01" name="Rectangle 481"/>
              <p:cNvSpPr>
                <a:spLocks noChangeArrowheads="1"/>
              </p:cNvSpPr>
              <p:nvPr/>
            </p:nvSpPr>
            <p:spPr bwMode="auto">
              <a:xfrm>
                <a:off x="3631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2" name="Rectangle 482"/>
              <p:cNvSpPr>
                <a:spLocks noChangeArrowheads="1"/>
              </p:cNvSpPr>
              <p:nvPr/>
            </p:nvSpPr>
            <p:spPr bwMode="auto">
              <a:xfrm>
                <a:off x="3516" y="3004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03" name="Rectangle 483"/>
              <p:cNvSpPr>
                <a:spLocks noChangeArrowheads="1"/>
              </p:cNvSpPr>
              <p:nvPr/>
            </p:nvSpPr>
            <p:spPr bwMode="auto">
              <a:xfrm>
                <a:off x="3401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4" name="Rectangle 484"/>
              <p:cNvSpPr>
                <a:spLocks noChangeArrowheads="1"/>
              </p:cNvSpPr>
              <p:nvPr/>
            </p:nvSpPr>
            <p:spPr bwMode="auto">
              <a:xfrm>
                <a:off x="3286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5" name="Rectangle 485"/>
              <p:cNvSpPr>
                <a:spLocks noChangeArrowheads="1"/>
              </p:cNvSpPr>
              <p:nvPr/>
            </p:nvSpPr>
            <p:spPr bwMode="auto">
              <a:xfrm>
                <a:off x="3171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6" name="Rectangle 486"/>
              <p:cNvSpPr>
                <a:spLocks noChangeArrowheads="1"/>
              </p:cNvSpPr>
              <p:nvPr/>
            </p:nvSpPr>
            <p:spPr bwMode="auto">
              <a:xfrm>
                <a:off x="2826" y="3004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7" name="Rectangle 487"/>
              <p:cNvSpPr>
                <a:spLocks noChangeArrowheads="1"/>
              </p:cNvSpPr>
              <p:nvPr/>
            </p:nvSpPr>
            <p:spPr bwMode="auto">
              <a:xfrm>
                <a:off x="4436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8" name="Rectangle 488"/>
              <p:cNvSpPr>
                <a:spLocks noChangeArrowheads="1"/>
              </p:cNvSpPr>
              <p:nvPr/>
            </p:nvSpPr>
            <p:spPr bwMode="auto">
              <a:xfrm>
                <a:off x="4321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09" name="Rectangle 489"/>
              <p:cNvSpPr>
                <a:spLocks noChangeArrowheads="1"/>
              </p:cNvSpPr>
              <p:nvPr/>
            </p:nvSpPr>
            <p:spPr bwMode="auto">
              <a:xfrm>
                <a:off x="4206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0" name="Rectangle 490"/>
              <p:cNvSpPr>
                <a:spLocks noChangeArrowheads="1"/>
              </p:cNvSpPr>
              <p:nvPr/>
            </p:nvSpPr>
            <p:spPr bwMode="auto">
              <a:xfrm>
                <a:off x="3861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1" name="Rectangle 491"/>
              <p:cNvSpPr>
                <a:spLocks noChangeArrowheads="1"/>
              </p:cNvSpPr>
              <p:nvPr/>
            </p:nvSpPr>
            <p:spPr bwMode="auto">
              <a:xfrm>
                <a:off x="3746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2" name="Rectangle 492"/>
              <p:cNvSpPr>
                <a:spLocks noChangeArrowheads="1"/>
              </p:cNvSpPr>
              <p:nvPr/>
            </p:nvSpPr>
            <p:spPr bwMode="auto">
              <a:xfrm>
                <a:off x="3631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3" name="Rectangle 493"/>
              <p:cNvSpPr>
                <a:spLocks noChangeArrowheads="1"/>
              </p:cNvSpPr>
              <p:nvPr/>
            </p:nvSpPr>
            <p:spPr bwMode="auto">
              <a:xfrm>
                <a:off x="3516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4" name="Rectangle 494"/>
              <p:cNvSpPr>
                <a:spLocks noChangeArrowheads="1"/>
              </p:cNvSpPr>
              <p:nvPr/>
            </p:nvSpPr>
            <p:spPr bwMode="auto">
              <a:xfrm>
                <a:off x="3401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5" name="Rectangle 495"/>
              <p:cNvSpPr>
                <a:spLocks noChangeArrowheads="1"/>
              </p:cNvSpPr>
              <p:nvPr/>
            </p:nvSpPr>
            <p:spPr bwMode="auto">
              <a:xfrm>
                <a:off x="3286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6" name="Rectangle 496"/>
              <p:cNvSpPr>
                <a:spLocks noChangeArrowheads="1"/>
              </p:cNvSpPr>
              <p:nvPr/>
            </p:nvSpPr>
            <p:spPr bwMode="auto">
              <a:xfrm>
                <a:off x="3171" y="2666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17" name="Rectangle 497"/>
              <p:cNvSpPr>
                <a:spLocks noChangeArrowheads="1"/>
              </p:cNvSpPr>
              <p:nvPr/>
            </p:nvSpPr>
            <p:spPr bwMode="auto">
              <a:xfrm>
                <a:off x="2826" y="2666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8" name="Rectangle 498"/>
              <p:cNvSpPr>
                <a:spLocks noChangeArrowheads="1"/>
              </p:cNvSpPr>
              <p:nvPr/>
            </p:nvSpPr>
            <p:spPr bwMode="auto">
              <a:xfrm>
                <a:off x="4436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19" name="Rectangle 499"/>
              <p:cNvSpPr>
                <a:spLocks noChangeArrowheads="1"/>
              </p:cNvSpPr>
              <p:nvPr/>
            </p:nvSpPr>
            <p:spPr bwMode="auto">
              <a:xfrm>
                <a:off x="4321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0" name="Rectangle 500"/>
              <p:cNvSpPr>
                <a:spLocks noChangeArrowheads="1"/>
              </p:cNvSpPr>
              <p:nvPr/>
            </p:nvSpPr>
            <p:spPr bwMode="auto">
              <a:xfrm>
                <a:off x="4206" y="2554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21" name="Rectangle 501"/>
              <p:cNvSpPr>
                <a:spLocks noChangeArrowheads="1"/>
              </p:cNvSpPr>
              <p:nvPr/>
            </p:nvSpPr>
            <p:spPr bwMode="auto">
              <a:xfrm>
                <a:off x="3861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2" name="Rectangle 502"/>
              <p:cNvSpPr>
                <a:spLocks noChangeArrowheads="1"/>
              </p:cNvSpPr>
              <p:nvPr/>
            </p:nvSpPr>
            <p:spPr bwMode="auto">
              <a:xfrm>
                <a:off x="3746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3" name="Rectangle 503"/>
              <p:cNvSpPr>
                <a:spLocks noChangeArrowheads="1"/>
              </p:cNvSpPr>
              <p:nvPr/>
            </p:nvSpPr>
            <p:spPr bwMode="auto">
              <a:xfrm>
                <a:off x="3631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4" name="Rectangle 504"/>
              <p:cNvSpPr>
                <a:spLocks noChangeArrowheads="1"/>
              </p:cNvSpPr>
              <p:nvPr/>
            </p:nvSpPr>
            <p:spPr bwMode="auto">
              <a:xfrm>
                <a:off x="3516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5" name="Rectangle 505"/>
              <p:cNvSpPr>
                <a:spLocks noChangeArrowheads="1"/>
              </p:cNvSpPr>
              <p:nvPr/>
            </p:nvSpPr>
            <p:spPr bwMode="auto">
              <a:xfrm>
                <a:off x="3401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6" name="Rectangle 506"/>
              <p:cNvSpPr>
                <a:spLocks noChangeArrowheads="1"/>
              </p:cNvSpPr>
              <p:nvPr/>
            </p:nvSpPr>
            <p:spPr bwMode="auto">
              <a:xfrm>
                <a:off x="3286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7" name="Rectangle 507"/>
              <p:cNvSpPr>
                <a:spLocks noChangeArrowheads="1"/>
              </p:cNvSpPr>
              <p:nvPr/>
            </p:nvSpPr>
            <p:spPr bwMode="auto">
              <a:xfrm>
                <a:off x="3171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8" name="Rectangle 508"/>
              <p:cNvSpPr>
                <a:spLocks noChangeArrowheads="1"/>
              </p:cNvSpPr>
              <p:nvPr/>
            </p:nvSpPr>
            <p:spPr bwMode="auto">
              <a:xfrm>
                <a:off x="2826" y="255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29" name="Rectangle 509"/>
              <p:cNvSpPr>
                <a:spLocks noChangeArrowheads="1"/>
              </p:cNvSpPr>
              <p:nvPr/>
            </p:nvSpPr>
            <p:spPr bwMode="auto">
              <a:xfrm>
                <a:off x="4436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0" name="Rectangle 510"/>
              <p:cNvSpPr>
                <a:spLocks noChangeArrowheads="1"/>
              </p:cNvSpPr>
              <p:nvPr/>
            </p:nvSpPr>
            <p:spPr bwMode="auto">
              <a:xfrm>
                <a:off x="4321" y="2441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31" name="Rectangle 511"/>
              <p:cNvSpPr>
                <a:spLocks noChangeArrowheads="1"/>
              </p:cNvSpPr>
              <p:nvPr/>
            </p:nvSpPr>
            <p:spPr bwMode="auto">
              <a:xfrm>
                <a:off x="4206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2" name="Rectangle 512"/>
              <p:cNvSpPr>
                <a:spLocks noChangeArrowheads="1"/>
              </p:cNvSpPr>
              <p:nvPr/>
            </p:nvSpPr>
            <p:spPr bwMode="auto">
              <a:xfrm>
                <a:off x="3861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3" name="Rectangle 513"/>
              <p:cNvSpPr>
                <a:spLocks noChangeArrowheads="1"/>
              </p:cNvSpPr>
              <p:nvPr/>
            </p:nvSpPr>
            <p:spPr bwMode="auto">
              <a:xfrm>
                <a:off x="3746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4" name="Rectangle 514"/>
              <p:cNvSpPr>
                <a:spLocks noChangeArrowheads="1"/>
              </p:cNvSpPr>
              <p:nvPr/>
            </p:nvSpPr>
            <p:spPr bwMode="auto">
              <a:xfrm>
                <a:off x="3631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5" name="Rectangle 515"/>
              <p:cNvSpPr>
                <a:spLocks noChangeArrowheads="1"/>
              </p:cNvSpPr>
              <p:nvPr/>
            </p:nvSpPr>
            <p:spPr bwMode="auto">
              <a:xfrm>
                <a:off x="3516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6" name="Rectangle 516"/>
              <p:cNvSpPr>
                <a:spLocks noChangeArrowheads="1"/>
              </p:cNvSpPr>
              <p:nvPr/>
            </p:nvSpPr>
            <p:spPr bwMode="auto">
              <a:xfrm>
                <a:off x="3401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7" name="Rectangle 517"/>
              <p:cNvSpPr>
                <a:spLocks noChangeArrowheads="1"/>
              </p:cNvSpPr>
              <p:nvPr/>
            </p:nvSpPr>
            <p:spPr bwMode="auto">
              <a:xfrm>
                <a:off x="3286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8" name="Rectangle 518"/>
              <p:cNvSpPr>
                <a:spLocks noChangeArrowheads="1"/>
              </p:cNvSpPr>
              <p:nvPr/>
            </p:nvSpPr>
            <p:spPr bwMode="auto">
              <a:xfrm>
                <a:off x="3171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39" name="Rectangle 519"/>
              <p:cNvSpPr>
                <a:spLocks noChangeArrowheads="1"/>
              </p:cNvSpPr>
              <p:nvPr/>
            </p:nvSpPr>
            <p:spPr bwMode="auto">
              <a:xfrm>
                <a:off x="2826" y="2441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0" name="Rectangle 520"/>
              <p:cNvSpPr>
                <a:spLocks noChangeArrowheads="1"/>
              </p:cNvSpPr>
              <p:nvPr/>
            </p:nvSpPr>
            <p:spPr bwMode="auto">
              <a:xfrm>
                <a:off x="4436" y="2329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41" name="Rectangle 521"/>
              <p:cNvSpPr>
                <a:spLocks noChangeArrowheads="1"/>
              </p:cNvSpPr>
              <p:nvPr/>
            </p:nvSpPr>
            <p:spPr bwMode="auto">
              <a:xfrm>
                <a:off x="4321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2" name="Rectangle 522"/>
              <p:cNvSpPr>
                <a:spLocks noChangeArrowheads="1"/>
              </p:cNvSpPr>
              <p:nvPr/>
            </p:nvSpPr>
            <p:spPr bwMode="auto">
              <a:xfrm>
                <a:off x="4206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3" name="Rectangle 523"/>
              <p:cNvSpPr>
                <a:spLocks noChangeArrowheads="1"/>
              </p:cNvSpPr>
              <p:nvPr/>
            </p:nvSpPr>
            <p:spPr bwMode="auto">
              <a:xfrm>
                <a:off x="3861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4" name="Rectangle 524"/>
              <p:cNvSpPr>
                <a:spLocks noChangeArrowheads="1"/>
              </p:cNvSpPr>
              <p:nvPr/>
            </p:nvSpPr>
            <p:spPr bwMode="auto">
              <a:xfrm>
                <a:off x="3746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5" name="Rectangle 525"/>
              <p:cNvSpPr>
                <a:spLocks noChangeArrowheads="1"/>
              </p:cNvSpPr>
              <p:nvPr/>
            </p:nvSpPr>
            <p:spPr bwMode="auto">
              <a:xfrm>
                <a:off x="3631" y="2329"/>
                <a:ext cx="115" cy="112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46" name="Rectangle 526"/>
              <p:cNvSpPr>
                <a:spLocks noChangeArrowheads="1"/>
              </p:cNvSpPr>
              <p:nvPr/>
            </p:nvSpPr>
            <p:spPr bwMode="auto">
              <a:xfrm>
                <a:off x="3516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7" name="Rectangle 527"/>
              <p:cNvSpPr>
                <a:spLocks noChangeArrowheads="1"/>
              </p:cNvSpPr>
              <p:nvPr/>
            </p:nvSpPr>
            <p:spPr bwMode="auto">
              <a:xfrm>
                <a:off x="3401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8" name="Rectangle 528"/>
              <p:cNvSpPr>
                <a:spLocks noChangeArrowheads="1"/>
              </p:cNvSpPr>
              <p:nvPr/>
            </p:nvSpPr>
            <p:spPr bwMode="auto">
              <a:xfrm>
                <a:off x="3286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49" name="Rectangle 529"/>
              <p:cNvSpPr>
                <a:spLocks noChangeArrowheads="1"/>
              </p:cNvSpPr>
              <p:nvPr/>
            </p:nvSpPr>
            <p:spPr bwMode="auto">
              <a:xfrm>
                <a:off x="3171" y="2329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0" name="Rectangle 530"/>
              <p:cNvSpPr>
                <a:spLocks noChangeArrowheads="1"/>
              </p:cNvSpPr>
              <p:nvPr/>
            </p:nvSpPr>
            <p:spPr bwMode="auto">
              <a:xfrm>
                <a:off x="2826" y="2329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51" name="Rectangle 531"/>
              <p:cNvSpPr>
                <a:spLocks noChangeArrowheads="1"/>
              </p:cNvSpPr>
              <p:nvPr/>
            </p:nvSpPr>
            <p:spPr bwMode="auto">
              <a:xfrm>
                <a:off x="4436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2" name="Rectangle 532"/>
              <p:cNvSpPr>
                <a:spLocks noChangeArrowheads="1"/>
              </p:cNvSpPr>
              <p:nvPr/>
            </p:nvSpPr>
            <p:spPr bwMode="auto">
              <a:xfrm>
                <a:off x="4321" y="2216"/>
                <a:ext cx="115" cy="113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53" name="Rectangle 533"/>
              <p:cNvSpPr>
                <a:spLocks noChangeArrowheads="1"/>
              </p:cNvSpPr>
              <p:nvPr/>
            </p:nvSpPr>
            <p:spPr bwMode="auto">
              <a:xfrm>
                <a:off x="4206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4" name="Rectangle 534"/>
              <p:cNvSpPr>
                <a:spLocks noChangeArrowheads="1"/>
              </p:cNvSpPr>
              <p:nvPr/>
            </p:nvSpPr>
            <p:spPr bwMode="auto">
              <a:xfrm>
                <a:off x="3861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5" name="Rectangle 535"/>
              <p:cNvSpPr>
                <a:spLocks noChangeArrowheads="1"/>
              </p:cNvSpPr>
              <p:nvPr/>
            </p:nvSpPr>
            <p:spPr bwMode="auto">
              <a:xfrm>
                <a:off x="3746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6" name="Rectangle 536"/>
              <p:cNvSpPr>
                <a:spLocks noChangeArrowheads="1"/>
              </p:cNvSpPr>
              <p:nvPr/>
            </p:nvSpPr>
            <p:spPr bwMode="auto">
              <a:xfrm>
                <a:off x="3631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7" name="Rectangle 537"/>
              <p:cNvSpPr>
                <a:spLocks noChangeArrowheads="1"/>
              </p:cNvSpPr>
              <p:nvPr/>
            </p:nvSpPr>
            <p:spPr bwMode="auto">
              <a:xfrm>
                <a:off x="3516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8" name="Rectangle 538"/>
              <p:cNvSpPr>
                <a:spLocks noChangeArrowheads="1"/>
              </p:cNvSpPr>
              <p:nvPr/>
            </p:nvSpPr>
            <p:spPr bwMode="auto">
              <a:xfrm>
                <a:off x="3401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59" name="Rectangle 539"/>
              <p:cNvSpPr>
                <a:spLocks noChangeArrowheads="1"/>
              </p:cNvSpPr>
              <p:nvPr/>
            </p:nvSpPr>
            <p:spPr bwMode="auto">
              <a:xfrm>
                <a:off x="3286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0" name="Rectangle 540"/>
              <p:cNvSpPr>
                <a:spLocks noChangeArrowheads="1"/>
              </p:cNvSpPr>
              <p:nvPr/>
            </p:nvSpPr>
            <p:spPr bwMode="auto">
              <a:xfrm>
                <a:off x="3171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1" name="Rectangle 541"/>
              <p:cNvSpPr>
                <a:spLocks noChangeArrowheads="1"/>
              </p:cNvSpPr>
              <p:nvPr/>
            </p:nvSpPr>
            <p:spPr bwMode="auto">
              <a:xfrm>
                <a:off x="2826" y="2216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2" name="Rectangle 542"/>
              <p:cNvSpPr>
                <a:spLocks noChangeArrowheads="1"/>
              </p:cNvSpPr>
              <p:nvPr/>
            </p:nvSpPr>
            <p:spPr bwMode="auto">
              <a:xfrm>
                <a:off x="4436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3" name="Rectangle 543"/>
              <p:cNvSpPr>
                <a:spLocks noChangeArrowheads="1"/>
              </p:cNvSpPr>
              <p:nvPr/>
            </p:nvSpPr>
            <p:spPr bwMode="auto">
              <a:xfrm>
                <a:off x="4321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4" name="Rectangle 544"/>
              <p:cNvSpPr>
                <a:spLocks noChangeArrowheads="1"/>
              </p:cNvSpPr>
              <p:nvPr/>
            </p:nvSpPr>
            <p:spPr bwMode="auto">
              <a:xfrm>
                <a:off x="4206" y="2104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65" name="Rectangle 545"/>
              <p:cNvSpPr>
                <a:spLocks noChangeArrowheads="1"/>
              </p:cNvSpPr>
              <p:nvPr/>
            </p:nvSpPr>
            <p:spPr bwMode="auto">
              <a:xfrm>
                <a:off x="3861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6" name="Rectangle 546"/>
              <p:cNvSpPr>
                <a:spLocks noChangeArrowheads="1"/>
              </p:cNvSpPr>
              <p:nvPr/>
            </p:nvSpPr>
            <p:spPr bwMode="auto">
              <a:xfrm>
                <a:off x="3746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7" name="Rectangle 547"/>
              <p:cNvSpPr>
                <a:spLocks noChangeArrowheads="1"/>
              </p:cNvSpPr>
              <p:nvPr/>
            </p:nvSpPr>
            <p:spPr bwMode="auto">
              <a:xfrm>
                <a:off x="3631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8" name="Rectangle 548"/>
              <p:cNvSpPr>
                <a:spLocks noChangeArrowheads="1"/>
              </p:cNvSpPr>
              <p:nvPr/>
            </p:nvSpPr>
            <p:spPr bwMode="auto">
              <a:xfrm>
                <a:off x="3516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69" name="Rectangle 549"/>
              <p:cNvSpPr>
                <a:spLocks noChangeArrowheads="1"/>
              </p:cNvSpPr>
              <p:nvPr/>
            </p:nvSpPr>
            <p:spPr bwMode="auto">
              <a:xfrm>
                <a:off x="3401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0" name="Rectangle 550"/>
              <p:cNvSpPr>
                <a:spLocks noChangeArrowheads="1"/>
              </p:cNvSpPr>
              <p:nvPr/>
            </p:nvSpPr>
            <p:spPr bwMode="auto">
              <a:xfrm>
                <a:off x="3286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1" name="Rectangle 551"/>
              <p:cNvSpPr>
                <a:spLocks noChangeArrowheads="1"/>
              </p:cNvSpPr>
              <p:nvPr/>
            </p:nvSpPr>
            <p:spPr bwMode="auto">
              <a:xfrm>
                <a:off x="3171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2" name="Rectangle 552"/>
              <p:cNvSpPr>
                <a:spLocks noChangeArrowheads="1"/>
              </p:cNvSpPr>
              <p:nvPr/>
            </p:nvSpPr>
            <p:spPr bwMode="auto">
              <a:xfrm>
                <a:off x="2826" y="2104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3" name="Rectangle 553"/>
              <p:cNvSpPr>
                <a:spLocks noChangeArrowheads="1"/>
              </p:cNvSpPr>
              <p:nvPr/>
            </p:nvSpPr>
            <p:spPr bwMode="auto">
              <a:xfrm>
                <a:off x="4436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4" name="Rectangle 554"/>
              <p:cNvSpPr>
                <a:spLocks noChangeArrowheads="1"/>
              </p:cNvSpPr>
              <p:nvPr/>
            </p:nvSpPr>
            <p:spPr bwMode="auto">
              <a:xfrm>
                <a:off x="4321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5" name="Rectangle 555"/>
              <p:cNvSpPr>
                <a:spLocks noChangeArrowheads="1"/>
              </p:cNvSpPr>
              <p:nvPr/>
            </p:nvSpPr>
            <p:spPr bwMode="auto">
              <a:xfrm>
                <a:off x="4206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6" name="Rectangle 556"/>
              <p:cNvSpPr>
                <a:spLocks noChangeArrowheads="1"/>
              </p:cNvSpPr>
              <p:nvPr/>
            </p:nvSpPr>
            <p:spPr bwMode="auto">
              <a:xfrm>
                <a:off x="3861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7" name="Rectangle 557"/>
              <p:cNvSpPr>
                <a:spLocks noChangeArrowheads="1"/>
              </p:cNvSpPr>
              <p:nvPr/>
            </p:nvSpPr>
            <p:spPr bwMode="auto">
              <a:xfrm>
                <a:off x="3746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8" name="Rectangle 558"/>
              <p:cNvSpPr>
                <a:spLocks noChangeArrowheads="1"/>
              </p:cNvSpPr>
              <p:nvPr/>
            </p:nvSpPr>
            <p:spPr bwMode="auto">
              <a:xfrm>
                <a:off x="3631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79" name="Rectangle 559"/>
              <p:cNvSpPr>
                <a:spLocks noChangeArrowheads="1"/>
              </p:cNvSpPr>
              <p:nvPr/>
            </p:nvSpPr>
            <p:spPr bwMode="auto">
              <a:xfrm>
                <a:off x="3516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0" name="Rectangle 560"/>
              <p:cNvSpPr>
                <a:spLocks noChangeArrowheads="1"/>
              </p:cNvSpPr>
              <p:nvPr/>
            </p:nvSpPr>
            <p:spPr bwMode="auto">
              <a:xfrm>
                <a:off x="3401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1" name="Rectangle 561"/>
              <p:cNvSpPr>
                <a:spLocks noChangeArrowheads="1"/>
              </p:cNvSpPr>
              <p:nvPr/>
            </p:nvSpPr>
            <p:spPr bwMode="auto">
              <a:xfrm>
                <a:off x="3286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2" name="Rectangle 562"/>
              <p:cNvSpPr>
                <a:spLocks noChangeArrowheads="1"/>
              </p:cNvSpPr>
              <p:nvPr/>
            </p:nvSpPr>
            <p:spPr bwMode="auto">
              <a:xfrm>
                <a:off x="3171" y="1992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83" name="Rectangle 563"/>
              <p:cNvSpPr>
                <a:spLocks noChangeArrowheads="1"/>
              </p:cNvSpPr>
              <p:nvPr/>
            </p:nvSpPr>
            <p:spPr bwMode="auto">
              <a:xfrm>
                <a:off x="2826" y="1992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4" name="Rectangle 564"/>
              <p:cNvSpPr>
                <a:spLocks noChangeArrowheads="1"/>
              </p:cNvSpPr>
              <p:nvPr/>
            </p:nvSpPr>
            <p:spPr bwMode="auto">
              <a:xfrm>
                <a:off x="4436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5" name="Rectangle 565"/>
              <p:cNvSpPr>
                <a:spLocks noChangeArrowheads="1"/>
              </p:cNvSpPr>
              <p:nvPr/>
            </p:nvSpPr>
            <p:spPr bwMode="auto">
              <a:xfrm>
                <a:off x="4321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6" name="Rectangle 566"/>
              <p:cNvSpPr>
                <a:spLocks noChangeArrowheads="1"/>
              </p:cNvSpPr>
              <p:nvPr/>
            </p:nvSpPr>
            <p:spPr bwMode="auto">
              <a:xfrm>
                <a:off x="4206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7" name="Rectangle 567"/>
              <p:cNvSpPr>
                <a:spLocks noChangeArrowheads="1"/>
              </p:cNvSpPr>
              <p:nvPr/>
            </p:nvSpPr>
            <p:spPr bwMode="auto">
              <a:xfrm>
                <a:off x="3861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8" name="Rectangle 568"/>
              <p:cNvSpPr>
                <a:spLocks noChangeArrowheads="1"/>
              </p:cNvSpPr>
              <p:nvPr/>
            </p:nvSpPr>
            <p:spPr bwMode="auto">
              <a:xfrm>
                <a:off x="3746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89" name="Rectangle 569"/>
              <p:cNvSpPr>
                <a:spLocks noChangeArrowheads="1"/>
              </p:cNvSpPr>
              <p:nvPr/>
            </p:nvSpPr>
            <p:spPr bwMode="auto">
              <a:xfrm>
                <a:off x="3631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0" name="Rectangle 570"/>
              <p:cNvSpPr>
                <a:spLocks noChangeArrowheads="1"/>
              </p:cNvSpPr>
              <p:nvPr/>
            </p:nvSpPr>
            <p:spPr bwMode="auto">
              <a:xfrm>
                <a:off x="3516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1" name="Rectangle 571"/>
              <p:cNvSpPr>
                <a:spLocks noChangeArrowheads="1"/>
              </p:cNvSpPr>
              <p:nvPr/>
            </p:nvSpPr>
            <p:spPr bwMode="auto">
              <a:xfrm>
                <a:off x="3401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2" name="Rectangle 572"/>
              <p:cNvSpPr>
                <a:spLocks noChangeArrowheads="1"/>
              </p:cNvSpPr>
              <p:nvPr/>
            </p:nvSpPr>
            <p:spPr bwMode="auto">
              <a:xfrm>
                <a:off x="3286" y="1879"/>
                <a:ext cx="115" cy="113"/>
              </a:xfrm>
              <a:prstGeom prst="rect">
                <a:avLst/>
              </a:prstGeom>
              <a:solidFill>
                <a:srgbClr val="00CC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93" name="Rectangle 573"/>
              <p:cNvSpPr>
                <a:spLocks noChangeArrowheads="1"/>
              </p:cNvSpPr>
              <p:nvPr/>
            </p:nvSpPr>
            <p:spPr bwMode="auto">
              <a:xfrm>
                <a:off x="3171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4" name="Rectangle 574"/>
              <p:cNvSpPr>
                <a:spLocks noChangeArrowheads="1"/>
              </p:cNvSpPr>
              <p:nvPr/>
            </p:nvSpPr>
            <p:spPr bwMode="auto">
              <a:xfrm>
                <a:off x="2826" y="1879"/>
                <a:ext cx="115" cy="11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5" name="Rectangle 575"/>
              <p:cNvSpPr>
                <a:spLocks noChangeArrowheads="1"/>
              </p:cNvSpPr>
              <p:nvPr/>
            </p:nvSpPr>
            <p:spPr bwMode="auto">
              <a:xfrm>
                <a:off x="4436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6" name="Rectangle 576"/>
              <p:cNvSpPr>
                <a:spLocks noChangeArrowheads="1"/>
              </p:cNvSpPr>
              <p:nvPr/>
            </p:nvSpPr>
            <p:spPr bwMode="auto">
              <a:xfrm>
                <a:off x="4321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7" name="Rectangle 577"/>
              <p:cNvSpPr>
                <a:spLocks noChangeArrowheads="1"/>
              </p:cNvSpPr>
              <p:nvPr/>
            </p:nvSpPr>
            <p:spPr bwMode="auto">
              <a:xfrm>
                <a:off x="4206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098" name="Rectangle 578"/>
              <p:cNvSpPr>
                <a:spLocks noChangeArrowheads="1"/>
              </p:cNvSpPr>
              <p:nvPr/>
            </p:nvSpPr>
            <p:spPr bwMode="auto">
              <a:xfrm>
                <a:off x="3861" y="1767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99" name="Rectangle 579"/>
              <p:cNvSpPr>
                <a:spLocks noChangeArrowheads="1"/>
              </p:cNvSpPr>
              <p:nvPr/>
            </p:nvSpPr>
            <p:spPr bwMode="auto">
              <a:xfrm>
                <a:off x="3746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00" name="Rectangle 580"/>
              <p:cNvSpPr>
                <a:spLocks noChangeArrowheads="1"/>
              </p:cNvSpPr>
              <p:nvPr/>
            </p:nvSpPr>
            <p:spPr bwMode="auto">
              <a:xfrm>
                <a:off x="3631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01" name="Rectangle 581"/>
              <p:cNvSpPr>
                <a:spLocks noChangeArrowheads="1"/>
              </p:cNvSpPr>
              <p:nvPr/>
            </p:nvSpPr>
            <p:spPr bwMode="auto">
              <a:xfrm>
                <a:off x="3516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02" name="Rectangle 582"/>
              <p:cNvSpPr>
                <a:spLocks noChangeArrowheads="1"/>
              </p:cNvSpPr>
              <p:nvPr/>
            </p:nvSpPr>
            <p:spPr bwMode="auto">
              <a:xfrm>
                <a:off x="3401" y="1767"/>
                <a:ext cx="115" cy="112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03" name="Rectangle 583"/>
              <p:cNvSpPr>
                <a:spLocks noChangeArrowheads="1"/>
              </p:cNvSpPr>
              <p:nvPr/>
            </p:nvSpPr>
            <p:spPr bwMode="auto">
              <a:xfrm>
                <a:off x="3286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04" name="Rectangle 584"/>
              <p:cNvSpPr>
                <a:spLocks noChangeArrowheads="1"/>
              </p:cNvSpPr>
              <p:nvPr/>
            </p:nvSpPr>
            <p:spPr bwMode="auto">
              <a:xfrm>
                <a:off x="3171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05" name="Rectangle 585"/>
              <p:cNvSpPr>
                <a:spLocks noChangeArrowheads="1"/>
              </p:cNvSpPr>
              <p:nvPr/>
            </p:nvSpPr>
            <p:spPr bwMode="auto">
              <a:xfrm>
                <a:off x="2826" y="1767"/>
                <a:ext cx="115" cy="11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20000"/>
                  </a:lnSpc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endParaRPr lang="sk-SK" sz="800">
                  <a:effectLst>
                    <a:outerShdw blurRad="38100" dist="38100" dir="2700000" algn="tl">
                      <a:srgbClr val="010199"/>
                    </a:outerShdw>
                  </a:effectLst>
                </a:endParaRPr>
              </a:p>
            </p:txBody>
          </p:sp>
          <p:sp>
            <p:nvSpPr>
              <p:cNvPr id="1106" name="Line 586"/>
              <p:cNvSpPr>
                <a:spLocks noChangeShapeType="1"/>
              </p:cNvSpPr>
              <p:nvPr/>
            </p:nvSpPr>
            <p:spPr bwMode="auto">
              <a:xfrm>
                <a:off x="2826" y="1543"/>
                <a:ext cx="1725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07" name="Line 587"/>
              <p:cNvSpPr>
                <a:spLocks noChangeShapeType="1"/>
              </p:cNvSpPr>
              <p:nvPr/>
            </p:nvSpPr>
            <p:spPr bwMode="auto">
              <a:xfrm>
                <a:off x="2826" y="1879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08" name="Line 588"/>
              <p:cNvSpPr>
                <a:spLocks noChangeShapeType="1"/>
              </p:cNvSpPr>
              <p:nvPr/>
            </p:nvSpPr>
            <p:spPr bwMode="auto">
              <a:xfrm>
                <a:off x="2826" y="1992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09" name="Line 589"/>
              <p:cNvSpPr>
                <a:spLocks noChangeShapeType="1"/>
              </p:cNvSpPr>
              <p:nvPr/>
            </p:nvSpPr>
            <p:spPr bwMode="auto">
              <a:xfrm>
                <a:off x="2826" y="2104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0" name="Line 590"/>
              <p:cNvSpPr>
                <a:spLocks noChangeShapeType="1"/>
              </p:cNvSpPr>
              <p:nvPr/>
            </p:nvSpPr>
            <p:spPr bwMode="auto">
              <a:xfrm>
                <a:off x="2826" y="2216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1" name="Line 591"/>
              <p:cNvSpPr>
                <a:spLocks noChangeShapeType="1"/>
              </p:cNvSpPr>
              <p:nvPr/>
            </p:nvSpPr>
            <p:spPr bwMode="auto">
              <a:xfrm>
                <a:off x="2826" y="2329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2" name="Line 592"/>
              <p:cNvSpPr>
                <a:spLocks noChangeShapeType="1"/>
              </p:cNvSpPr>
              <p:nvPr/>
            </p:nvSpPr>
            <p:spPr bwMode="auto">
              <a:xfrm>
                <a:off x="2826" y="2441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3" name="Line 593"/>
              <p:cNvSpPr>
                <a:spLocks noChangeShapeType="1"/>
              </p:cNvSpPr>
              <p:nvPr/>
            </p:nvSpPr>
            <p:spPr bwMode="auto">
              <a:xfrm>
                <a:off x="2826" y="2554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4" name="Line 594"/>
              <p:cNvSpPr>
                <a:spLocks noChangeShapeType="1"/>
              </p:cNvSpPr>
              <p:nvPr/>
            </p:nvSpPr>
            <p:spPr bwMode="auto">
              <a:xfrm>
                <a:off x="2826" y="2666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5" name="Line 595"/>
              <p:cNvSpPr>
                <a:spLocks noChangeShapeType="1"/>
              </p:cNvSpPr>
              <p:nvPr/>
            </p:nvSpPr>
            <p:spPr bwMode="auto">
              <a:xfrm>
                <a:off x="2826" y="2778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6" name="Line 596"/>
              <p:cNvSpPr>
                <a:spLocks noChangeShapeType="1"/>
              </p:cNvSpPr>
              <p:nvPr/>
            </p:nvSpPr>
            <p:spPr bwMode="auto">
              <a:xfrm>
                <a:off x="2826" y="3117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7" name="Line 597"/>
              <p:cNvSpPr>
                <a:spLocks noChangeShapeType="1"/>
              </p:cNvSpPr>
              <p:nvPr/>
            </p:nvSpPr>
            <p:spPr bwMode="auto">
              <a:xfrm>
                <a:off x="2826" y="3229"/>
                <a:ext cx="1725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8" name="Line 598"/>
              <p:cNvSpPr>
                <a:spLocks noChangeShapeType="1"/>
              </p:cNvSpPr>
              <p:nvPr/>
            </p:nvSpPr>
            <p:spPr bwMode="auto">
              <a:xfrm>
                <a:off x="2826" y="1543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19" name="Line 599"/>
              <p:cNvSpPr>
                <a:spLocks noChangeShapeType="1"/>
              </p:cNvSpPr>
              <p:nvPr/>
            </p:nvSpPr>
            <p:spPr bwMode="auto">
              <a:xfrm>
                <a:off x="2941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0" name="Line 600"/>
              <p:cNvSpPr>
                <a:spLocks noChangeShapeType="1"/>
              </p:cNvSpPr>
              <p:nvPr/>
            </p:nvSpPr>
            <p:spPr bwMode="auto">
              <a:xfrm>
                <a:off x="3286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1" name="Line 601"/>
              <p:cNvSpPr>
                <a:spLocks noChangeShapeType="1"/>
              </p:cNvSpPr>
              <p:nvPr/>
            </p:nvSpPr>
            <p:spPr bwMode="auto">
              <a:xfrm>
                <a:off x="3401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2" name="Line 602"/>
              <p:cNvSpPr>
                <a:spLocks noChangeShapeType="1"/>
              </p:cNvSpPr>
              <p:nvPr/>
            </p:nvSpPr>
            <p:spPr bwMode="auto">
              <a:xfrm>
                <a:off x="3516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3" name="Line 603"/>
              <p:cNvSpPr>
                <a:spLocks noChangeShapeType="1"/>
              </p:cNvSpPr>
              <p:nvPr/>
            </p:nvSpPr>
            <p:spPr bwMode="auto">
              <a:xfrm>
                <a:off x="3631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4" name="Line 604"/>
              <p:cNvSpPr>
                <a:spLocks noChangeShapeType="1"/>
              </p:cNvSpPr>
              <p:nvPr/>
            </p:nvSpPr>
            <p:spPr bwMode="auto">
              <a:xfrm>
                <a:off x="3746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5" name="Line 605"/>
              <p:cNvSpPr>
                <a:spLocks noChangeShapeType="1"/>
              </p:cNvSpPr>
              <p:nvPr/>
            </p:nvSpPr>
            <p:spPr bwMode="auto">
              <a:xfrm>
                <a:off x="3861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6" name="Line 606"/>
              <p:cNvSpPr>
                <a:spLocks noChangeShapeType="1"/>
              </p:cNvSpPr>
              <p:nvPr/>
            </p:nvSpPr>
            <p:spPr bwMode="auto">
              <a:xfrm>
                <a:off x="3976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7" name="Line 607"/>
              <p:cNvSpPr>
                <a:spLocks noChangeShapeType="1"/>
              </p:cNvSpPr>
              <p:nvPr/>
            </p:nvSpPr>
            <p:spPr bwMode="auto">
              <a:xfrm>
                <a:off x="4321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8" name="Line 608"/>
              <p:cNvSpPr>
                <a:spLocks noChangeShapeType="1"/>
              </p:cNvSpPr>
              <p:nvPr/>
            </p:nvSpPr>
            <p:spPr bwMode="auto">
              <a:xfrm>
                <a:off x="4436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9" name="Line 609"/>
              <p:cNvSpPr>
                <a:spLocks noChangeShapeType="1"/>
              </p:cNvSpPr>
              <p:nvPr/>
            </p:nvSpPr>
            <p:spPr bwMode="auto">
              <a:xfrm>
                <a:off x="4551" y="1543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30" name="Line 764"/>
              <p:cNvSpPr>
                <a:spLocks noChangeShapeType="1"/>
              </p:cNvSpPr>
              <p:nvPr/>
            </p:nvSpPr>
            <p:spPr bwMode="auto">
              <a:xfrm>
                <a:off x="4091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31" name="Line 786"/>
              <p:cNvSpPr>
                <a:spLocks noChangeShapeType="1"/>
              </p:cNvSpPr>
              <p:nvPr/>
            </p:nvSpPr>
            <p:spPr bwMode="auto">
              <a:xfrm>
                <a:off x="4206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32" name="Line 831"/>
              <p:cNvSpPr>
                <a:spLocks noChangeShapeType="1"/>
              </p:cNvSpPr>
              <p:nvPr/>
            </p:nvSpPr>
            <p:spPr bwMode="auto">
              <a:xfrm>
                <a:off x="3056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33" name="Line 853"/>
              <p:cNvSpPr>
                <a:spLocks noChangeShapeType="1"/>
              </p:cNvSpPr>
              <p:nvPr/>
            </p:nvSpPr>
            <p:spPr bwMode="auto">
              <a:xfrm>
                <a:off x="3171" y="1543"/>
                <a:ext cx="0" cy="16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34" name="Line 878"/>
              <p:cNvSpPr>
                <a:spLocks noChangeShapeType="1"/>
              </p:cNvSpPr>
              <p:nvPr/>
            </p:nvSpPr>
            <p:spPr bwMode="auto">
              <a:xfrm>
                <a:off x="2826" y="1655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35" name="Line 908"/>
              <p:cNvSpPr>
                <a:spLocks noChangeShapeType="1"/>
              </p:cNvSpPr>
              <p:nvPr/>
            </p:nvSpPr>
            <p:spPr bwMode="auto">
              <a:xfrm>
                <a:off x="2826" y="1767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36" name="Line 939"/>
              <p:cNvSpPr>
                <a:spLocks noChangeShapeType="1"/>
              </p:cNvSpPr>
              <p:nvPr/>
            </p:nvSpPr>
            <p:spPr bwMode="auto">
              <a:xfrm>
                <a:off x="2826" y="2891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37" name="Line 969"/>
              <p:cNvSpPr>
                <a:spLocks noChangeShapeType="1"/>
              </p:cNvSpPr>
              <p:nvPr/>
            </p:nvSpPr>
            <p:spPr bwMode="auto">
              <a:xfrm>
                <a:off x="2826" y="3004"/>
                <a:ext cx="1725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879" name="Line 1041"/>
            <p:cNvSpPr>
              <a:spLocks noChangeShapeType="1"/>
            </p:cNvSpPr>
            <p:nvPr/>
          </p:nvSpPr>
          <p:spPr bwMode="auto">
            <a:xfrm>
              <a:off x="3340" y="1924"/>
              <a:ext cx="0" cy="46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80" name="Line 1042"/>
            <p:cNvSpPr>
              <a:spLocks noChangeShapeType="1"/>
            </p:cNvSpPr>
            <p:nvPr/>
          </p:nvSpPr>
          <p:spPr bwMode="auto">
            <a:xfrm flipV="1">
              <a:off x="3343" y="2384"/>
              <a:ext cx="342" cy="1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166992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Medzitriedna vzdialenosť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619136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Príznak i budeme preferovať pred príznakom j, ak lepšie separuje klasifikačné triedy, t.j. ak ich vzdialenosť je väčšia pri použití príznaku i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900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619136"/>
              </a:xfrm>
              <a:blipFill>
                <a:blip r:embed="rId3"/>
                <a:stretch>
                  <a:fillRect l="-1623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4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Normalizácia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202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Lineárne škálovanie na jednotkový interval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sk-SK" dirty="0"/>
                  <a:t>u - maximálna hodnota</a:t>
                </a:r>
              </a:p>
              <a:p>
                <a:pPr lvl="1"/>
                <a:r>
                  <a:rPr lang="sk-SK" dirty="0"/>
                  <a:t>l  - minimálna hodnota</a:t>
                </a:r>
              </a:p>
              <a:p>
                <a:r>
                  <a:rPr lang="sk-SK" dirty="0"/>
                  <a:t>Lineárne škálovanie na jednotkovú dĺžku vektora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2029"/>
              </a:xfrm>
              <a:blipFill>
                <a:blip r:embed="rId2"/>
                <a:stretch>
                  <a:fillRect l="-1623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694295F-7404-4928-BDD2-18DD9CC5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4983041"/>
            <a:ext cx="1628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97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Hodnotiace miery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Miery vhodnosti príznakov</a:t>
            </a:r>
          </a:p>
          <a:p>
            <a:r>
              <a:rPr lang="sk-SK" dirty="0"/>
              <a:t>Filter:</a:t>
            </a:r>
          </a:p>
          <a:p>
            <a:pPr lvl="1"/>
            <a:r>
              <a:rPr lang="sk-SK" dirty="0"/>
              <a:t>Konzistencia</a:t>
            </a:r>
          </a:p>
          <a:p>
            <a:pPr lvl="1"/>
            <a:r>
              <a:rPr lang="sk-SK" dirty="0"/>
              <a:t>Medzitriedna vzdialenosť</a:t>
            </a:r>
          </a:p>
          <a:p>
            <a:pPr lvl="1"/>
            <a:r>
              <a:rPr lang="sk-SK" dirty="0"/>
              <a:t>Štatistická závislosť</a:t>
            </a:r>
          </a:p>
          <a:p>
            <a:pPr lvl="1"/>
            <a:r>
              <a:rPr lang="sk-SK" dirty="0"/>
              <a:t>Informačno-teoretické miery</a:t>
            </a:r>
          </a:p>
          <a:p>
            <a:r>
              <a:rPr lang="sk-SK" dirty="0"/>
              <a:t>Obálka:</a:t>
            </a:r>
          </a:p>
          <a:p>
            <a:pPr lvl="1"/>
            <a:r>
              <a:rPr lang="sk-SK" dirty="0"/>
              <a:t>Dosiahnutá chyba klasifikátora</a:t>
            </a:r>
          </a:p>
        </p:txBody>
      </p:sp>
    </p:spTree>
    <p:extLst>
      <p:ext uri="{BB962C8B-B14F-4D97-AF65-F5344CB8AC3E}">
        <p14:creationId xmlns:p14="http://schemas.microsoft.com/office/powerpoint/2010/main" val="547666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Hľadanie optimálnej podmnožiny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34497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Dopredný </a:t>
                </a:r>
                <a:r>
                  <a:rPr lang="sk-SK" dirty="0" err="1"/>
                  <a:t>výbe</a:t>
                </a:r>
                <a:r>
                  <a:rPr lang="en-US" dirty="0"/>
                  <a:t>r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sz="2400" dirty="0"/>
                  <a:t>Inicializuj </a:t>
                </a:r>
                <a14:m>
                  <m:oMath xmlns:m="http://schemas.openxmlformats.org/officeDocument/2006/math">
                    <m:r>
                      <a:rPr lang="sk-SK" sz="24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sk-SK" sz="2400" dirty="0"/>
              </a:p>
              <a:p>
                <a:pPr marL="0" indent="0">
                  <a:buNone/>
                </a:pPr>
                <a:r>
                  <a:rPr lang="en-GB" sz="2400" dirty="0"/>
                  <a:t>Vykonaj:</a:t>
                </a:r>
                <a:r>
                  <a:rPr lang="sk-SK" sz="2400" dirty="0"/>
                  <a:t>	</a:t>
                </a:r>
              </a:p>
              <a:p>
                <a:pPr marL="0" indent="0">
                  <a:buNone/>
                </a:pPr>
                <a:r>
                  <a:rPr lang="sk-SK" sz="2400" dirty="0"/>
                  <a:t>Pridaj príznak ku </a:t>
                </a:r>
                <a:r>
                  <a:rPr lang="sk-SK" sz="2400" i="1" dirty="0"/>
                  <a:t>s</a:t>
                </a:r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sk-SK" sz="2400" dirty="0"/>
                  <a:t>ktorý najviac zlepšuje OF(s)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sk-SK" sz="2400" dirty="0"/>
                  <a:t>kým sa OF(s) dá zlepšiť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sk-SK" sz="3200" dirty="0">
                    <a:latin typeface="Calibri" panose="020F0502020204030204" pitchFamily="34" charset="0"/>
                  </a:rPr>
                  <a:t>Spätná eliminácia nachádza lepšie modely</a:t>
                </a:r>
              </a:p>
              <a:p>
                <a:r>
                  <a:rPr lang="sk-SK" sz="3200" dirty="0">
                    <a:latin typeface="Calibri" panose="020F0502020204030204" pitchFamily="34" charset="0"/>
                  </a:rPr>
                  <a:t>Problém môže byť pri veľkých dátach na začiatku procesu</a:t>
                </a:r>
              </a:p>
              <a:p>
                <a:r>
                  <a:rPr lang="sk-SK" sz="3200" dirty="0">
                    <a:latin typeface="Calibri" panose="020F0502020204030204" pitchFamily="34" charset="0"/>
                  </a:rPr>
                  <a:t>Obe môžu byť priveľmi pažravé (</a:t>
                </a:r>
                <a:r>
                  <a:rPr lang="sk-SK" sz="3200" dirty="0" err="1">
                    <a:latin typeface="Calibri" panose="020F0502020204030204" pitchFamily="34" charset="0"/>
                  </a:rPr>
                  <a:t>greedy</a:t>
                </a:r>
                <a:r>
                  <a:rPr lang="sk-SK" sz="3200" dirty="0">
                    <a:latin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sk-SK" sz="24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34497"/>
              </a:xfrm>
              <a:blipFill>
                <a:blip r:embed="rId3"/>
                <a:stretch>
                  <a:fillRect l="-1623" t="-2060" b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7188E6-19FE-43B5-B71D-4B585A698C0E}"/>
                  </a:ext>
                </a:extLst>
              </p:cNvPr>
              <p:cNvSpPr txBox="1"/>
              <p:nvPr/>
            </p:nvSpPr>
            <p:spPr>
              <a:xfrm>
                <a:off x="6096000" y="1825625"/>
                <a:ext cx="8954964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2B2F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Corbel" panose="020B0503020204020204" pitchFamily="34" charset="0"/>
                  </a:rPr>
                  <a:t>Spät</a:t>
                </a:r>
                <a:r>
                  <a:rPr kumimoji="0" lang="sk-SK" sz="3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ný</a:t>
                </a:r>
                <a:r>
                  <a:rPr kumimoji="0" lang="sk-SK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</a:t>
                </a:r>
                <a:r>
                  <a:rPr kumimoji="0" lang="sk-SK" sz="3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výbe</a:t>
                </a: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r</a:t>
                </a:r>
                <a:endParaRPr kumimoji="0" lang="sk-SK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2B2F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sk-S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Inicializuj </a:t>
                </a:r>
                <a14:m>
                  <m:oMath xmlns:m="http://schemas.openxmlformats.org/officeDocument/2006/math">
                    <m:r>
                      <a:rPr kumimoji="0" lang="sk-SK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sk-SK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sk-SK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sk-SK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2, …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endParaRPr kumimoji="0" lang="sk-SK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2B2F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Vykonaj:</a:t>
                </a:r>
                <a:r>
                  <a:rPr kumimoji="0" lang="sk-S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2B2F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Odober</a:t>
                </a:r>
                <a:r>
                  <a:rPr kumimoji="0" lang="sk-S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príznak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z</a:t>
                </a:r>
                <a:r>
                  <a:rPr kumimoji="0" lang="sk-S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</a:t>
                </a:r>
                <a:r>
                  <a:rPr kumimoji="0" lang="sk-SK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príznak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2B2F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	</a:t>
                </a:r>
                <a:r>
                  <a:rPr kumimoji="0" lang="sk-S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ktorý najviac zlepšuje OF(s)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2B2F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	</a:t>
                </a:r>
                <a:r>
                  <a:rPr kumimoji="0" lang="sk-SK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 pitchFamily="34" charset="0"/>
                    <a:ea typeface="+mn-ea"/>
                    <a:cs typeface="+mn-cs"/>
                  </a:rPr>
                  <a:t>kým sa OF(s) dá zlepšiť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7188E6-19FE-43B5-B71D-4B585A698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8954964" cy="2492990"/>
              </a:xfrm>
              <a:prstGeom prst="rect">
                <a:avLst/>
              </a:prstGeom>
              <a:blipFill>
                <a:blip r:embed="rId4"/>
                <a:stretch>
                  <a:fillRect l="-1838" t="-3667" b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25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Simulované žíhanie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Vytvoril ho fyzik Vlado Černý – FMFI UK inšpiroval sa zohrievaním telesa a jeho postupným chladením (znižovaním teploty) s cieľom dosiahnuť optimálnu kryštalizáciu</a:t>
            </a:r>
          </a:p>
          <a:p>
            <a:r>
              <a:rPr lang="sk-SK" dirty="0"/>
              <a:t>Je to pravdepodobnostná technika na nájdenie globálneho optima danej funkcie vo veľkom (často diskrétnom) </a:t>
            </a:r>
            <a:r>
              <a:rPr lang="sk-SK" dirty="0" err="1"/>
              <a:t>prehľadávacom</a:t>
            </a:r>
            <a:r>
              <a:rPr lang="sk-SK" dirty="0"/>
              <a:t> priestore pomocou nového parametra teplota</a:t>
            </a:r>
          </a:p>
        </p:txBody>
      </p:sp>
    </p:spTree>
    <p:extLst>
      <p:ext uri="{BB962C8B-B14F-4D97-AF65-F5344CB8AC3E}">
        <p14:creationId xmlns:p14="http://schemas.microsoft.com/office/powerpoint/2010/main" val="2565420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Simulované žíhanie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7013331" cy="3300289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Hľadá riešenie v smere najväčšieho zlepšenia - gradientu (ako horolezecký algoritmus), ale umožňuje sa dostať z lokálneho optima tým, že zhorší hodnotiacu funkciu až do výšky parametra teplota, ktorá sa postupne znižuje</a:t>
            </a:r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46" y="2176079"/>
            <a:ext cx="4768361" cy="36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Simulované žíhanie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38014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Určenie chladiacej funkcie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Určenie počiatočného riešenia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Kým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sz="2800" dirty="0"/>
                  <a:t>	1. nájdenie nového riešenia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sk-SK" sz="2800" dirty="0"/>
                  <a:t> lokálnym prehľadávaním okolia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sz="2800" dirty="0"/>
              </a:p>
              <a:p>
                <a:pPr marL="0" indent="0">
                  <a:buNone/>
                </a:pPr>
                <a:r>
                  <a:rPr lang="sk-SK" sz="2800" dirty="0"/>
                  <a:t>	2. Výpočet </a:t>
                </a:r>
                <a14:m>
                  <m:oMath xmlns:m="http://schemas.openxmlformats.org/officeDocument/2006/math">
                    <m:r>
                      <a:rPr lang="sk-SK" sz="2800">
                        <a:latin typeface="Cambria Math" panose="02040503050406030204" pitchFamily="18" charset="0"/>
                      </a:rPr>
                      <m:t>∆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k-SK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k-SK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800" dirty="0"/>
              </a:p>
              <a:p>
                <a:pPr marL="0" indent="0">
                  <a:buNone/>
                </a:pPr>
                <a:r>
                  <a:rPr lang="sk-SK" sz="2800" dirty="0"/>
                  <a:t>	3. Ak </a:t>
                </a:r>
                <a14:m>
                  <m:oMath xmlns:m="http://schemas.openxmlformats.org/officeDocument/2006/math">
                    <m:r>
                      <a:rPr lang="sk-SK" sz="2800">
                        <a:latin typeface="Cambria Math" panose="02040503050406030204" pitchFamily="18" charset="0"/>
                      </a:rPr>
                      <m:t>∆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sk-SK" sz="2800" dirty="0"/>
                  <a:t>, tak akceptovanie riešenia, inak akceptovanie s</a:t>
                </a:r>
                <a:r>
                  <a:rPr lang="en-US" sz="2800" dirty="0"/>
                  <a:t> 			</a:t>
                </a:r>
                <a:r>
                  <a:rPr lang="sk-SK" sz="2800" dirty="0"/>
                  <a:t>pravdepodobnosťou </a:t>
                </a:r>
                <a14:m>
                  <m:oMath xmlns:m="http://schemas.openxmlformats.org/officeDocument/2006/math">
                    <m:r>
                      <a:rPr lang="sk-SK" sz="28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 sz="2800">
                        <a:latin typeface="Cambria Math" panose="02040503050406030204" pitchFamily="18" charset="0"/>
                      </a:rPr>
                      <m:t>min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(1,</m:t>
                    </m:r>
                    <m:sSup>
                      <m:sSup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28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k-SK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80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sk-SK" sz="280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k-SK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8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sk-SK" sz="2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sk-SK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800" dirty="0"/>
              </a:p>
              <a:p>
                <a:pPr marL="0" indent="0">
                  <a:buNone/>
                </a:pPr>
                <a:r>
                  <a:rPr lang="sk-SK" sz="2800" dirty="0"/>
                  <a:t>	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k-SK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k-SK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k-SK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sz="2800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3801452"/>
              </a:xfrm>
              <a:blipFill>
                <a:blip r:embed="rId3"/>
                <a:stretch>
                  <a:fillRect l="-1391" t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975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Genetické algoritmy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Vytvorenie počiatočnej náhodnej populácie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sk-SK" dirty="0"/>
              </a:p>
              <a:p>
                <a:r>
                  <a:rPr lang="sk-SK" dirty="0"/>
                  <a:t>Ohodnotenie jedincov populácie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Opakuj</a:t>
                </a:r>
              </a:p>
              <a:p>
                <a:pPr marL="0" indent="0">
                  <a:buNone/>
                </a:pPr>
                <a:r>
                  <a:rPr lang="sk-SK" dirty="0"/>
                  <a:t>	1. Náhodný výber jedincov na báze ohodnotenia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/>
                  <a:t>2. Vytvorenie nového jedinca krížením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sk-SK" dirty="0"/>
                  <a:t>3. Mutácia jedincov</a:t>
                </a:r>
              </a:p>
              <a:p>
                <a:pPr marL="0" indent="0">
                  <a:buNone/>
                </a:pPr>
                <a:r>
                  <a:rPr lang="sk-SK" dirty="0"/>
                  <a:t>	4. Ohodnotenie novej populácie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9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Normalizácia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847736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Lineárne škálovanie na nulový priemer a jednotkový rozptyl</a:t>
                </a:r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Normálne rozdelenie s</a:t>
                </a:r>
                <a:r>
                  <a:rPr lang="en-US" dirty="0"/>
                  <a:t> v</a:t>
                </a:r>
                <a:r>
                  <a:rPr lang="sk-SK" dirty="0" err="1"/>
                  <a:t>yužitím</a:t>
                </a:r>
                <a:r>
                  <a:rPr lang="sk-SK" dirty="0"/>
                  <a:t> pravidla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3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dáta z normálneho rozdelenia </a:t>
                </a:r>
                <a:r>
                  <a:rPr lang="sk-SK" dirty="0" err="1"/>
                  <a:t>naškálujeme</a:t>
                </a:r>
                <a:r>
                  <a:rPr lang="sk-SK" dirty="0"/>
                  <a:t> tak, aby 99% dát ležalo v intervale </a:t>
                </a:r>
                <a:r>
                  <a:rPr lang="en-GB" dirty="0"/>
                  <a:t>[</a:t>
                </a:r>
                <a:r>
                  <a:rPr lang="sk-SK" dirty="0"/>
                  <a:t>0,1</a:t>
                </a:r>
                <a:r>
                  <a:rPr lang="en-GB" dirty="0"/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847736"/>
              </a:xfrm>
              <a:blipFill>
                <a:blip r:embed="rId2"/>
                <a:stretch>
                  <a:fillRect l="-1623" t="-1884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B707951-4206-41B3-B58F-F5B168CF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2" y="2485291"/>
            <a:ext cx="2162175" cy="1219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86E648-8011-48C0-A437-4254EC224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75" y="5200283"/>
            <a:ext cx="22288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5046"/>
            <a:ext cx="4644007" cy="3476796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5" y="1735046"/>
            <a:ext cx="4644007" cy="34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6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príklad</a:t>
            </a:r>
          </a:p>
        </p:txBody>
      </p:sp>
      <p:pic>
        <p:nvPicPr>
          <p:cNvPr id="6" name="Picture 2" descr="http://sebastianraschka.com/Images/2014_about_feature_scaling/2014_about_feature_scaling_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90" y="2476255"/>
            <a:ext cx="5117219" cy="3840163"/>
          </a:xfrm>
        </p:spPr>
      </p:pic>
      <p:sp>
        <p:nvSpPr>
          <p:cNvPr id="8" name="Obdĺžnik 7"/>
          <p:cNvSpPr/>
          <p:nvPr/>
        </p:nvSpPr>
        <p:spPr>
          <a:xfrm>
            <a:off x="1622718" y="932814"/>
            <a:ext cx="8946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sk-SK" sz="1600" dirty="0">
              <a:latin typeface="Courier New" pitchFamily="49" charset="0"/>
              <a:cs typeface="Arial" pitchFamily="34" charset="0"/>
              <a:hlinkClick r:id="rId3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sk-SK" sz="1600" dirty="0">
              <a:latin typeface="Courier New" pitchFamily="49" charset="0"/>
              <a:cs typeface="Arial" pitchFamily="34" charset="0"/>
              <a:hlinkClick r:id="rId3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altLang="sk-SK" sz="1600" dirty="0">
                <a:latin typeface="Courier New" pitchFamily="49" charset="0"/>
                <a:cs typeface="Arial" pitchFamily="34" charset="0"/>
                <a:hlinkClick r:id="rId3"/>
              </a:rPr>
              <a:t>https://raw.githubusercontent.com/rasbt/pattern_classification/master/</a:t>
            </a:r>
            <a:r>
              <a:rPr lang="sk-SK" altLang="sk-SK" sz="1600" dirty="0">
                <a:latin typeface="Courier New" pitchFamily="49" charset="0"/>
                <a:cs typeface="Arial" pitchFamily="34" charset="0"/>
              </a:rPr>
              <a:t> </a:t>
            </a:r>
            <a:r>
              <a:rPr lang="sk-SK" altLang="sk-SK" sz="1600" dirty="0" err="1">
                <a:latin typeface="Courier New" pitchFamily="49" charset="0"/>
                <a:cs typeface="Arial" pitchFamily="34" charset="0"/>
              </a:rPr>
              <a:t>data</a:t>
            </a:r>
            <a:r>
              <a:rPr lang="sk-SK" altLang="sk-SK" sz="1600" dirty="0">
                <a:latin typeface="Courier New" pitchFamily="49" charset="0"/>
                <a:cs typeface="Arial" pitchFamily="34" charset="0"/>
              </a:rPr>
              <a:t>/wine_data.csv</a:t>
            </a:r>
            <a:r>
              <a:rPr lang="sk-SK" altLang="sk-SK" sz="16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288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príklad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4106008"/>
            <a:ext cx="5817577" cy="247063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Treba zistiť, či sú </a:t>
            </a:r>
            <a:r>
              <a:rPr lang="sk-SK" dirty="0" err="1"/>
              <a:t>normalizo-vané</a:t>
            </a:r>
            <a:r>
              <a:rPr lang="sk-SK" dirty="0"/>
              <a:t> príznaky vhodnejšie a</a:t>
            </a:r>
            <a:r>
              <a:rPr lang="en-US" dirty="0"/>
              <a:t> </a:t>
            </a:r>
            <a:r>
              <a:rPr lang="sk-SK" dirty="0"/>
              <a:t>rozhodnúť sa</a:t>
            </a:r>
          </a:p>
          <a:p>
            <a:r>
              <a:rPr lang="sk-SK" dirty="0"/>
              <a:t>Niektoré </a:t>
            </a:r>
            <a:r>
              <a:rPr lang="sk-SK" dirty="0" err="1"/>
              <a:t>klasifikátory</a:t>
            </a:r>
            <a:r>
              <a:rPr lang="sk-SK" dirty="0"/>
              <a:t> nereagujú na normalizáciu</a:t>
            </a:r>
          </a:p>
        </p:txBody>
      </p:sp>
      <p:pic>
        <p:nvPicPr>
          <p:cNvPr id="9" name="Picture 2" descr="http://sebastianraschka.com/Images/2014_about_feature_scaling/2014_about_feature_scaling_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51"/>
          <a:stretch/>
        </p:blipFill>
        <p:spPr bwMode="auto">
          <a:xfrm>
            <a:off x="2432824" y="1433146"/>
            <a:ext cx="3245491" cy="258493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2" descr="http://sebastianraschka.com/Images/2014_about_feature_scaling/2014_about_feature_scaling_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9"/>
          <a:stretch/>
        </p:blipFill>
        <p:spPr bwMode="auto">
          <a:xfrm>
            <a:off x="6513686" y="830803"/>
            <a:ext cx="3697115" cy="583376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2285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262</TotalTime>
  <Words>2213</Words>
  <Application>Microsoft Office PowerPoint</Application>
  <PresentationFormat>Widescreen</PresentationFormat>
  <Paragraphs>437</Paragraphs>
  <Slides>55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 Math</vt:lpstr>
      <vt:lpstr>Corbel</vt:lpstr>
      <vt:lpstr>Courier New</vt:lpstr>
      <vt:lpstr>Wingdings</vt:lpstr>
      <vt:lpstr>Office Theme</vt:lpstr>
      <vt:lpstr>Equation</vt:lpstr>
      <vt:lpstr>Rovnica</vt:lpstr>
      <vt:lpstr>Rozpoznávanie Obrazcov  4. Prednáška - Príznaky</vt:lpstr>
      <vt:lpstr>Rekapitulácia</vt:lpstr>
      <vt:lpstr>Práca s príznakmi</vt:lpstr>
      <vt:lpstr>Príznaky bez rozmeru</vt:lpstr>
      <vt:lpstr>Normalizácia</vt:lpstr>
      <vt:lpstr>Normalizácia II</vt:lpstr>
      <vt:lpstr>Príklad</vt:lpstr>
      <vt:lpstr>Druhý príklad</vt:lpstr>
      <vt:lpstr>Druhý príklad II</vt:lpstr>
      <vt:lpstr>Výber príznakov</vt:lpstr>
      <vt:lpstr>Zníženie počtu príznakov </vt:lpstr>
      <vt:lpstr>Dva prístupy</vt:lpstr>
      <vt:lpstr>Výber príznakov</vt:lpstr>
      <vt:lpstr>Výber príznakov II</vt:lpstr>
      <vt:lpstr>Výber príznakov III</vt:lpstr>
      <vt:lpstr>Výber vhodných príznakov</vt:lpstr>
      <vt:lpstr>Dopredný výber</vt:lpstr>
      <vt:lpstr>Dopredný výber II</vt:lpstr>
      <vt:lpstr>Spätný výber</vt:lpstr>
      <vt:lpstr>Spätný výber II</vt:lpstr>
      <vt:lpstr>Kombinovaný výber</vt:lpstr>
      <vt:lpstr>Zhodnotenie metód</vt:lpstr>
      <vt:lpstr>Hodnotiace miery</vt:lpstr>
      <vt:lpstr>Konzistencia</vt:lpstr>
      <vt:lpstr>Konzistencia II</vt:lpstr>
      <vt:lpstr>Konzistencia III</vt:lpstr>
      <vt:lpstr>Štatistická závislosť</vt:lpstr>
      <vt:lpstr>Štatistická závislosť II</vt:lpstr>
      <vt:lpstr>Štatistická závislosť III</vt:lpstr>
      <vt:lpstr>Štatistická závislosť IV</vt:lpstr>
      <vt:lpstr>Štatistická závislosť V</vt:lpstr>
      <vt:lpstr>Informačno-teoretické miery</vt:lpstr>
      <vt:lpstr>Informačno-teoretické miery II</vt:lpstr>
      <vt:lpstr>Informačno-teoretické miery III</vt:lpstr>
      <vt:lpstr>Shannonova entropia</vt:lpstr>
      <vt:lpstr>Shannonova entropia II</vt:lpstr>
      <vt:lpstr>Shannonova entropia III</vt:lpstr>
      <vt:lpstr>Shannonova entropia IV</vt:lpstr>
      <vt:lpstr>Špecifická podmienená entropia </vt:lpstr>
      <vt:lpstr>Podmienená entropia </vt:lpstr>
      <vt:lpstr>Vzájomná informácia</vt:lpstr>
      <vt:lpstr>Vzájomná informácia II</vt:lpstr>
      <vt:lpstr>Vzájomná informácia III</vt:lpstr>
      <vt:lpstr>Vzájomná informácia IV</vt:lpstr>
      <vt:lpstr>Vzájomná informácia V</vt:lpstr>
      <vt:lpstr>Medzitriedna vzdialenosť</vt:lpstr>
      <vt:lpstr>Medzitriedna vzdialenosť II</vt:lpstr>
      <vt:lpstr>Medzitriedna vzdialenosť III</vt:lpstr>
      <vt:lpstr>Medzitriedna vzdialenosť IV</vt:lpstr>
      <vt:lpstr>Hodnotiace miery</vt:lpstr>
      <vt:lpstr>Hľadanie optimálnej podmnožiny</vt:lpstr>
      <vt:lpstr>Simulované žíhanie</vt:lpstr>
      <vt:lpstr>Simulované žíhanie II</vt:lpstr>
      <vt:lpstr>Simulované žíhanie III</vt:lpstr>
      <vt:lpstr>Genetické algoritmy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6</cp:revision>
  <dcterms:created xsi:type="dcterms:W3CDTF">2022-02-13T17:29:31Z</dcterms:created>
  <dcterms:modified xsi:type="dcterms:W3CDTF">2022-03-07T00:24:40Z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