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57" r:id="rId4"/>
    <p:sldMasterId id="2147483769" r:id="rId5"/>
  </p:sldMasterIdLst>
  <p:notesMasterIdLst>
    <p:notesMasterId r:id="rId13"/>
  </p:notesMasterIdLst>
  <p:handoutMasterIdLst>
    <p:handoutMasterId r:id="rId14"/>
  </p:handoutMasterIdLst>
  <p:sldIdLst>
    <p:sldId id="301" r:id="rId6"/>
    <p:sldId id="302" r:id="rId7"/>
    <p:sldId id="303" r:id="rId8"/>
    <p:sldId id="304" r:id="rId9"/>
    <p:sldId id="305" r:id="rId10"/>
    <p:sldId id="306" r:id="rId11"/>
    <p:sldId id="307" r:id="rId12"/>
  </p:sldIdLst>
  <p:sldSz cx="12192000" cy="6858000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s Dimeas" initials="AD" lastIdx="3" clrIdx="0">
    <p:extLst>
      <p:ext uri="{19B8F6BF-5375-455C-9EA6-DF929625EA0E}">
        <p15:presenceInfo xmlns:p15="http://schemas.microsoft.com/office/powerpoint/2012/main" userId="b5dc899099899f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474"/>
    <a:srgbClr val="F4B084"/>
    <a:srgbClr val="C65911"/>
    <a:srgbClr val="333A1D"/>
    <a:srgbClr val="548235"/>
    <a:srgbClr val="C83608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C7D842-3498-4E20-B118-5A7961085AEE}" v="387" dt="2022-01-27T10:24:55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2" autoAdjust="0"/>
    <p:restoredTop sz="92120" autoAdjust="0"/>
  </p:normalViewPr>
  <p:slideViewPr>
    <p:cSldViewPr snapToGrid="0">
      <p:cViewPr varScale="1">
        <p:scale>
          <a:sx n="115" d="100"/>
          <a:sy n="115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68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la Luttenberger Marić" userId="8ef2b15d-a964-4272-b14d-463bd1bb6982" providerId="ADAL" clId="{BB9DB896-00DB-4AAB-84F0-BECC1D3E21DC}"/>
    <pc:docChg chg="custSel addSld delSld modSld sldOrd">
      <pc:chgData name="Leila Luttenberger Marić" userId="8ef2b15d-a964-4272-b14d-463bd1bb6982" providerId="ADAL" clId="{BB9DB896-00DB-4AAB-84F0-BECC1D3E21DC}" dt="2022-01-23T18:44:52.906" v="729" actId="790"/>
      <pc:docMkLst>
        <pc:docMk/>
      </pc:docMkLst>
      <pc:sldChg chg="modSp mod">
        <pc:chgData name="Leila Luttenberger Marić" userId="8ef2b15d-a964-4272-b14d-463bd1bb6982" providerId="ADAL" clId="{BB9DB896-00DB-4AAB-84F0-BECC1D3E21DC}" dt="2022-01-23T18:09:54.981" v="50" actId="27636"/>
        <pc:sldMkLst>
          <pc:docMk/>
          <pc:sldMk cId="3425722021" sldId="301"/>
        </pc:sldMkLst>
        <pc:spChg chg="mod">
          <ac:chgData name="Leila Luttenberger Marić" userId="8ef2b15d-a964-4272-b14d-463bd1bb6982" providerId="ADAL" clId="{BB9DB896-00DB-4AAB-84F0-BECC1D3E21DC}" dt="2022-01-23T18:09:54.981" v="50" actId="27636"/>
          <ac:spMkLst>
            <pc:docMk/>
            <pc:sldMk cId="3425722021" sldId="301"/>
            <ac:spMk id="3" creationId="{7ABA71F7-3547-481C-9C0A-AD45FD7FC017}"/>
          </ac:spMkLst>
        </pc:spChg>
        <pc:spChg chg="mod">
          <ac:chgData name="Leila Luttenberger Marić" userId="8ef2b15d-a964-4272-b14d-463bd1bb6982" providerId="ADAL" clId="{BB9DB896-00DB-4AAB-84F0-BECC1D3E21DC}" dt="2022-01-23T18:07:29.190" v="25" actId="790"/>
          <ac:spMkLst>
            <pc:docMk/>
            <pc:sldMk cId="3425722021" sldId="301"/>
            <ac:spMk id="4" creationId="{9D82170D-CC36-4F96-A236-DD2D27E2D05D}"/>
          </ac:spMkLst>
        </pc:spChg>
      </pc:sldChg>
      <pc:sldChg chg="modSp del mod">
        <pc:chgData name="Leila Luttenberger Marić" userId="8ef2b15d-a964-4272-b14d-463bd1bb6982" providerId="ADAL" clId="{BB9DB896-00DB-4AAB-84F0-BECC1D3E21DC}" dt="2022-01-23T18:24:34.181" v="296" actId="2696"/>
        <pc:sldMkLst>
          <pc:docMk/>
          <pc:sldMk cId="3874342973" sldId="306"/>
        </pc:sldMkLst>
        <pc:spChg chg="mod">
          <ac:chgData name="Leila Luttenberger Marić" userId="8ef2b15d-a964-4272-b14d-463bd1bb6982" providerId="ADAL" clId="{BB9DB896-00DB-4AAB-84F0-BECC1D3E21DC}" dt="2022-01-23T18:19:36.197" v="120" actId="20577"/>
          <ac:spMkLst>
            <pc:docMk/>
            <pc:sldMk cId="3874342973" sldId="306"/>
            <ac:spMk id="3" creationId="{5B309E28-E723-4CC9-B1FF-0B7F79EDE307}"/>
          </ac:spMkLst>
        </pc:spChg>
        <pc:spChg chg="mod">
          <ac:chgData name="Leila Luttenberger Marić" userId="8ef2b15d-a964-4272-b14d-463bd1bb6982" providerId="ADAL" clId="{BB9DB896-00DB-4AAB-84F0-BECC1D3E21DC}" dt="2022-01-23T18:07:39.068" v="26"/>
          <ac:spMkLst>
            <pc:docMk/>
            <pc:sldMk cId="3874342973" sldId="306"/>
            <ac:spMk id="4" creationId="{3849D010-6052-4850-B446-489AF35DB397}"/>
          </ac:spMkLst>
        </pc:spChg>
      </pc:sldChg>
      <pc:sldChg chg="modSp add mod ord">
        <pc:chgData name="Leila Luttenberger Marić" userId="8ef2b15d-a964-4272-b14d-463bd1bb6982" providerId="ADAL" clId="{BB9DB896-00DB-4AAB-84F0-BECC1D3E21DC}" dt="2022-01-23T18:44:52.906" v="729" actId="790"/>
        <pc:sldMkLst>
          <pc:docMk/>
          <pc:sldMk cId="587335143" sldId="307"/>
        </pc:sldMkLst>
        <pc:spChg chg="mod">
          <ac:chgData name="Leila Luttenberger Marić" userId="8ef2b15d-a964-4272-b14d-463bd1bb6982" providerId="ADAL" clId="{BB9DB896-00DB-4AAB-84F0-BECC1D3E21DC}" dt="2022-01-23T18:44:52.906" v="729" actId="790"/>
          <ac:spMkLst>
            <pc:docMk/>
            <pc:sldMk cId="587335143" sldId="307"/>
            <ac:spMk id="3" creationId="{5B309E28-E723-4CC9-B1FF-0B7F79EDE307}"/>
          </ac:spMkLst>
        </pc:spChg>
      </pc:sldChg>
      <pc:sldChg chg="addSp delSp modSp add mod modAnim">
        <pc:chgData name="Leila Luttenberger Marić" userId="8ef2b15d-a964-4272-b14d-463bd1bb6982" providerId="ADAL" clId="{BB9DB896-00DB-4AAB-84F0-BECC1D3E21DC}" dt="2022-01-23T18:19:04.111" v="112"/>
        <pc:sldMkLst>
          <pc:docMk/>
          <pc:sldMk cId="1681399577" sldId="308"/>
        </pc:sldMkLst>
        <pc:spChg chg="del mod">
          <ac:chgData name="Leila Luttenberger Marić" userId="8ef2b15d-a964-4272-b14d-463bd1bb6982" providerId="ADAL" clId="{BB9DB896-00DB-4AAB-84F0-BECC1D3E21DC}" dt="2022-01-23T18:10:32.744" v="53" actId="478"/>
          <ac:spMkLst>
            <pc:docMk/>
            <pc:sldMk cId="1681399577" sldId="308"/>
            <ac:spMk id="3" creationId="{7ABA71F7-3547-481C-9C0A-AD45FD7FC017}"/>
          </ac:spMkLst>
        </pc:spChg>
        <pc:spChg chg="add del mod">
          <ac:chgData name="Leila Luttenberger Marić" userId="8ef2b15d-a964-4272-b14d-463bd1bb6982" providerId="ADAL" clId="{BB9DB896-00DB-4AAB-84F0-BECC1D3E21DC}" dt="2022-01-23T18:10:35.178" v="54" actId="478"/>
          <ac:spMkLst>
            <pc:docMk/>
            <pc:sldMk cId="1681399577" sldId="308"/>
            <ac:spMk id="6" creationId="{AC2B98EC-7946-4B6B-8040-D951BE111FB2}"/>
          </ac:spMkLst>
        </pc:spChg>
        <pc:spChg chg="add mod">
          <ac:chgData name="Leila Luttenberger Marić" userId="8ef2b15d-a964-4272-b14d-463bd1bb6982" providerId="ADAL" clId="{BB9DB896-00DB-4AAB-84F0-BECC1D3E21DC}" dt="2022-01-23T18:11:09.765" v="63" actId="1076"/>
          <ac:spMkLst>
            <pc:docMk/>
            <pc:sldMk cId="1681399577" sldId="308"/>
            <ac:spMk id="8" creationId="{AE2B3210-4E4A-49B9-A750-32EBAE9E1DA3}"/>
          </ac:spMkLst>
        </pc:spChg>
        <pc:spChg chg="add mod">
          <ac:chgData name="Leila Luttenberger Marić" userId="8ef2b15d-a964-4272-b14d-463bd1bb6982" providerId="ADAL" clId="{BB9DB896-00DB-4AAB-84F0-BECC1D3E21DC}" dt="2022-01-23T18:11:15.069" v="64" actId="1076"/>
          <ac:spMkLst>
            <pc:docMk/>
            <pc:sldMk cId="1681399577" sldId="308"/>
            <ac:spMk id="9" creationId="{FFAD6985-4C61-4A07-938B-B07D4B4BEB9E}"/>
          </ac:spMkLst>
        </pc:spChg>
        <pc:spChg chg="add mod">
          <ac:chgData name="Leila Luttenberger Marić" userId="8ef2b15d-a964-4272-b14d-463bd1bb6982" providerId="ADAL" clId="{BB9DB896-00DB-4AAB-84F0-BECC1D3E21DC}" dt="2022-01-23T18:11:52.707" v="85" actId="207"/>
          <ac:spMkLst>
            <pc:docMk/>
            <pc:sldMk cId="1681399577" sldId="308"/>
            <ac:spMk id="10" creationId="{290AE2B9-CC6C-416F-B3A3-14928C1B03AD}"/>
          </ac:spMkLst>
        </pc:spChg>
        <pc:spChg chg="add mod">
          <ac:chgData name="Leila Luttenberger Marić" userId="8ef2b15d-a964-4272-b14d-463bd1bb6982" providerId="ADAL" clId="{BB9DB896-00DB-4AAB-84F0-BECC1D3E21DC}" dt="2022-01-23T18:13:27.354" v="98" actId="20577"/>
          <ac:spMkLst>
            <pc:docMk/>
            <pc:sldMk cId="1681399577" sldId="308"/>
            <ac:spMk id="11" creationId="{846ADD7B-1010-4FC9-A2DD-6B172592C840}"/>
          </ac:spMkLst>
        </pc:spChg>
        <pc:spChg chg="add mod">
          <ac:chgData name="Leila Luttenberger Marić" userId="8ef2b15d-a964-4272-b14d-463bd1bb6982" providerId="ADAL" clId="{BB9DB896-00DB-4AAB-84F0-BECC1D3E21DC}" dt="2022-01-23T18:13:55.275" v="102" actId="207"/>
          <ac:spMkLst>
            <pc:docMk/>
            <pc:sldMk cId="1681399577" sldId="308"/>
            <ac:spMk id="12" creationId="{C62552CD-C824-4735-9D0D-3418341D4A2F}"/>
          </ac:spMkLst>
        </pc:spChg>
        <pc:spChg chg="add mod">
          <ac:chgData name="Leila Luttenberger Marić" userId="8ef2b15d-a964-4272-b14d-463bd1bb6982" providerId="ADAL" clId="{BB9DB896-00DB-4AAB-84F0-BECC1D3E21DC}" dt="2022-01-23T18:14:21.722" v="107" actId="14100"/>
          <ac:spMkLst>
            <pc:docMk/>
            <pc:sldMk cId="1681399577" sldId="308"/>
            <ac:spMk id="13" creationId="{68713DB2-47F6-400E-98EC-9E02F36037F0}"/>
          </ac:spMkLst>
        </pc:spChg>
        <pc:spChg chg="add">
          <ac:chgData name="Leila Luttenberger Marić" userId="8ef2b15d-a964-4272-b14d-463bd1bb6982" providerId="ADAL" clId="{BB9DB896-00DB-4AAB-84F0-BECC1D3E21DC}" dt="2022-01-23T18:18:44.097" v="108" actId="11529"/>
          <ac:spMkLst>
            <pc:docMk/>
            <pc:sldMk cId="1681399577" sldId="308"/>
            <ac:spMk id="14" creationId="{5526377B-D8D2-455D-AFC7-7A350EF37A50}"/>
          </ac:spMkLst>
        </pc:spChg>
        <pc:spChg chg="add mod">
          <ac:chgData name="Leila Luttenberger Marić" userId="8ef2b15d-a964-4272-b14d-463bd1bb6982" providerId="ADAL" clId="{BB9DB896-00DB-4AAB-84F0-BECC1D3E21DC}" dt="2022-01-23T18:18:51.227" v="110" actId="1076"/>
          <ac:spMkLst>
            <pc:docMk/>
            <pc:sldMk cId="1681399577" sldId="308"/>
            <ac:spMk id="15" creationId="{2AEBEDA3-035A-4CB1-BC29-FF2BCE2BCD3B}"/>
          </ac:spMkLst>
        </pc:spChg>
        <pc:picChg chg="add mod">
          <ac:chgData name="Leila Luttenberger Marić" userId="8ef2b15d-a964-4272-b14d-463bd1bb6982" providerId="ADAL" clId="{BB9DB896-00DB-4AAB-84F0-BECC1D3E21DC}" dt="2022-01-23T18:10:41.157" v="57" actId="1076"/>
          <ac:picMkLst>
            <pc:docMk/>
            <pc:sldMk cId="1681399577" sldId="308"/>
            <ac:picMk id="7" creationId="{0254E908-A682-419B-BE9B-A1DA70E604C9}"/>
          </ac:picMkLst>
        </pc:picChg>
      </pc:sldChg>
    </pc:docChg>
  </pc:docChgLst>
  <pc:docChgLst>
    <pc:chgData name="Leila Luttenberger Marić" userId="8ef2b15d-a964-4272-b14d-463bd1bb6982" providerId="ADAL" clId="{9DC7D842-3498-4E20-B118-5A7961085AEE}"/>
    <pc:docChg chg="undo custSel addSld delSld modSld">
      <pc:chgData name="Leila Luttenberger Marić" userId="8ef2b15d-a964-4272-b14d-463bd1bb6982" providerId="ADAL" clId="{9DC7D842-3498-4E20-B118-5A7961085AEE}" dt="2022-01-27T10:25:06.102" v="694" actId="20577"/>
      <pc:docMkLst>
        <pc:docMk/>
      </pc:docMkLst>
      <pc:sldChg chg="addSp delSp modSp mod">
        <pc:chgData name="Leila Luttenberger Marić" userId="8ef2b15d-a964-4272-b14d-463bd1bb6982" providerId="ADAL" clId="{9DC7D842-3498-4E20-B118-5A7961085AEE}" dt="2022-01-27T10:25:06.102" v="694" actId="20577"/>
        <pc:sldMkLst>
          <pc:docMk/>
          <pc:sldMk cId="3425722021" sldId="301"/>
        </pc:sldMkLst>
        <pc:spChg chg="mod">
          <ac:chgData name="Leila Luttenberger Marić" userId="8ef2b15d-a964-4272-b14d-463bd1bb6982" providerId="ADAL" clId="{9DC7D842-3498-4E20-B118-5A7961085AEE}" dt="2022-01-27T10:25:06.102" v="694" actId="20577"/>
          <ac:spMkLst>
            <pc:docMk/>
            <pc:sldMk cId="3425722021" sldId="301"/>
            <ac:spMk id="3" creationId="{7ABA71F7-3547-481C-9C0A-AD45FD7FC017}"/>
          </ac:spMkLst>
        </pc:spChg>
        <pc:spChg chg="mod">
          <ac:chgData name="Leila Luttenberger Marić" userId="8ef2b15d-a964-4272-b14d-463bd1bb6982" providerId="ADAL" clId="{9DC7D842-3498-4E20-B118-5A7961085AEE}" dt="2022-01-27T10:24:25.437" v="681" actId="20577"/>
          <ac:spMkLst>
            <pc:docMk/>
            <pc:sldMk cId="3425722021" sldId="301"/>
            <ac:spMk id="4" creationId="{9D82170D-CC36-4F96-A236-DD2D27E2D05D}"/>
          </ac:spMkLst>
        </pc:spChg>
        <pc:spChg chg="add del mod">
          <ac:chgData name="Leila Luttenberger Marić" userId="8ef2b15d-a964-4272-b14d-463bd1bb6982" providerId="ADAL" clId="{9DC7D842-3498-4E20-B118-5A7961085AEE}" dt="2022-01-27T09:34:14.646" v="486" actId="478"/>
          <ac:spMkLst>
            <pc:docMk/>
            <pc:sldMk cId="3425722021" sldId="301"/>
            <ac:spMk id="8" creationId="{D6249A5F-B19D-4876-B256-FB6A9706AC0F}"/>
          </ac:spMkLst>
        </pc:spChg>
        <pc:spChg chg="add mod">
          <ac:chgData name="Leila Luttenberger Marić" userId="8ef2b15d-a964-4272-b14d-463bd1bb6982" providerId="ADAL" clId="{9DC7D842-3498-4E20-B118-5A7961085AEE}" dt="2022-01-27T09:36:19.244" v="527"/>
          <ac:spMkLst>
            <pc:docMk/>
            <pc:sldMk cId="3425722021" sldId="301"/>
            <ac:spMk id="11" creationId="{B4A32B10-38B0-458E-8CB7-22E06F0221BE}"/>
          </ac:spMkLst>
        </pc:spChg>
        <pc:spChg chg="add mod">
          <ac:chgData name="Leila Luttenberger Marić" userId="8ef2b15d-a964-4272-b14d-463bd1bb6982" providerId="ADAL" clId="{9DC7D842-3498-4E20-B118-5A7961085AEE}" dt="2022-01-27T09:44:03.373" v="642" actId="1076"/>
          <ac:spMkLst>
            <pc:docMk/>
            <pc:sldMk cId="3425722021" sldId="301"/>
            <ac:spMk id="12" creationId="{FEF9832C-919B-4763-B201-EAF8CDAE4EA6}"/>
          </ac:spMkLst>
        </pc:spChg>
        <pc:spChg chg="mod">
          <ac:chgData name="Leila Luttenberger Marić" userId="8ef2b15d-a964-4272-b14d-463bd1bb6982" providerId="ADAL" clId="{9DC7D842-3498-4E20-B118-5A7961085AEE}" dt="2022-01-27T09:39:23.968" v="572" actId="13822"/>
          <ac:spMkLst>
            <pc:docMk/>
            <pc:sldMk cId="3425722021" sldId="301"/>
            <ac:spMk id="14" creationId="{236EFD3E-8901-4BA4-91BF-CDF426EFF819}"/>
          </ac:spMkLst>
        </pc:spChg>
        <pc:spChg chg="mod">
          <ac:chgData name="Leila Luttenberger Marić" userId="8ef2b15d-a964-4272-b14d-463bd1bb6982" providerId="ADAL" clId="{9DC7D842-3498-4E20-B118-5A7961085AEE}" dt="2022-01-27T09:39:23.968" v="572" actId="13822"/>
          <ac:spMkLst>
            <pc:docMk/>
            <pc:sldMk cId="3425722021" sldId="301"/>
            <ac:spMk id="15" creationId="{37179900-24B8-4A8D-A6FD-F58519D501AA}"/>
          </ac:spMkLst>
        </pc:spChg>
        <pc:spChg chg="add mod">
          <ac:chgData name="Leila Luttenberger Marić" userId="8ef2b15d-a964-4272-b14d-463bd1bb6982" providerId="ADAL" clId="{9DC7D842-3498-4E20-B118-5A7961085AEE}" dt="2022-01-27T09:58:11.930" v="652" actId="1076"/>
          <ac:spMkLst>
            <pc:docMk/>
            <pc:sldMk cId="3425722021" sldId="301"/>
            <ac:spMk id="16" creationId="{3A5F5237-3D78-43E6-A3F8-9D1B49928E47}"/>
          </ac:spMkLst>
        </pc:spChg>
        <pc:spChg chg="add mod">
          <ac:chgData name="Leila Luttenberger Marić" userId="8ef2b15d-a964-4272-b14d-463bd1bb6982" providerId="ADAL" clId="{9DC7D842-3498-4E20-B118-5A7961085AEE}" dt="2022-01-27T09:43:44.708" v="638" actId="1076"/>
          <ac:spMkLst>
            <pc:docMk/>
            <pc:sldMk cId="3425722021" sldId="301"/>
            <ac:spMk id="17" creationId="{8DB670B8-343D-4D4B-800C-9B5BBC34585D}"/>
          </ac:spMkLst>
        </pc:spChg>
        <pc:spChg chg="add mod">
          <ac:chgData name="Leila Luttenberger Marić" userId="8ef2b15d-a964-4272-b14d-463bd1bb6982" providerId="ADAL" clId="{9DC7D842-3498-4E20-B118-5A7961085AEE}" dt="2022-01-27T09:43:28.676" v="635" actId="1076"/>
          <ac:spMkLst>
            <pc:docMk/>
            <pc:sldMk cId="3425722021" sldId="301"/>
            <ac:spMk id="18" creationId="{DFC9D045-259C-43A9-ADE3-6C4C08FEC573}"/>
          </ac:spMkLst>
        </pc:spChg>
        <pc:spChg chg="add mod">
          <ac:chgData name="Leila Luttenberger Marić" userId="8ef2b15d-a964-4272-b14d-463bd1bb6982" providerId="ADAL" clId="{9DC7D842-3498-4E20-B118-5A7961085AEE}" dt="2022-01-27T09:43:48.225" v="639" actId="1076"/>
          <ac:spMkLst>
            <pc:docMk/>
            <pc:sldMk cId="3425722021" sldId="301"/>
            <ac:spMk id="19" creationId="{54D15091-1EB9-43A8-A86E-0F56A61F6073}"/>
          </ac:spMkLst>
        </pc:spChg>
        <pc:spChg chg="add mod">
          <ac:chgData name="Leila Luttenberger Marić" userId="8ef2b15d-a964-4272-b14d-463bd1bb6982" providerId="ADAL" clId="{9DC7D842-3498-4E20-B118-5A7961085AEE}" dt="2022-01-27T09:45:59.273" v="646" actId="1076"/>
          <ac:spMkLst>
            <pc:docMk/>
            <pc:sldMk cId="3425722021" sldId="301"/>
            <ac:spMk id="20" creationId="{8D368BB3-22BF-4635-9239-E62EC87337A5}"/>
          </ac:spMkLst>
        </pc:spChg>
        <pc:spChg chg="add mod">
          <ac:chgData name="Leila Luttenberger Marić" userId="8ef2b15d-a964-4272-b14d-463bd1bb6982" providerId="ADAL" clId="{9DC7D842-3498-4E20-B118-5A7961085AEE}" dt="2022-01-27T10:08:55.540" v="670" actId="1076"/>
          <ac:spMkLst>
            <pc:docMk/>
            <pc:sldMk cId="3425722021" sldId="301"/>
            <ac:spMk id="21" creationId="{EEE0A758-A8CC-402C-940A-CF34923FBD9D}"/>
          </ac:spMkLst>
        </pc:spChg>
        <pc:grpChg chg="add mod">
          <ac:chgData name="Leila Luttenberger Marić" userId="8ef2b15d-a964-4272-b14d-463bd1bb6982" providerId="ADAL" clId="{9DC7D842-3498-4E20-B118-5A7961085AEE}" dt="2022-01-27T09:43:57.821" v="641" actId="14100"/>
          <ac:grpSpMkLst>
            <pc:docMk/>
            <pc:sldMk cId="3425722021" sldId="301"/>
            <ac:grpSpMk id="10" creationId="{A7F3A637-91F6-44DC-99B3-238B6FEE7F6A}"/>
          </ac:grpSpMkLst>
        </pc:grpChg>
        <pc:grpChg chg="add mod">
          <ac:chgData name="Leila Luttenberger Marić" userId="8ef2b15d-a964-4272-b14d-463bd1bb6982" providerId="ADAL" clId="{9DC7D842-3498-4E20-B118-5A7961085AEE}" dt="2022-01-27T09:58:17.283" v="653" actId="1076"/>
          <ac:grpSpMkLst>
            <pc:docMk/>
            <pc:sldMk cId="3425722021" sldId="301"/>
            <ac:grpSpMk id="13" creationId="{12CD401C-BE04-4E7C-8D56-775DFEE52C97}"/>
          </ac:grpSpMkLst>
        </pc:grpChg>
        <pc:graphicFrameChg chg="add del mod modGraphic">
          <ac:chgData name="Leila Luttenberger Marić" userId="8ef2b15d-a964-4272-b14d-463bd1bb6982" providerId="ADAL" clId="{9DC7D842-3498-4E20-B118-5A7961085AEE}" dt="2022-01-27T09:30:18.273" v="418" actId="478"/>
          <ac:graphicFrameMkLst>
            <pc:docMk/>
            <pc:sldMk cId="3425722021" sldId="301"/>
            <ac:graphicFrameMk id="5" creationId="{65E27E9D-4314-4EBB-B692-2C2227B22FDD}"/>
          </ac:graphicFrameMkLst>
        </pc:graphicFrameChg>
        <pc:graphicFrameChg chg="add del mod modGraphic">
          <ac:chgData name="Leila Luttenberger Marić" userId="8ef2b15d-a964-4272-b14d-463bd1bb6982" providerId="ADAL" clId="{9DC7D842-3498-4E20-B118-5A7961085AEE}" dt="2022-01-27T09:31:35.772" v="423" actId="478"/>
          <ac:graphicFrameMkLst>
            <pc:docMk/>
            <pc:sldMk cId="3425722021" sldId="301"/>
            <ac:graphicFrameMk id="6" creationId="{4FC108F0-8F4E-49DB-A9AC-8188D3B81D90}"/>
          </ac:graphicFrameMkLst>
        </pc:graphicFrameChg>
        <pc:graphicFrameChg chg="add del mod modGraphic">
          <ac:chgData name="Leila Luttenberger Marić" userId="8ef2b15d-a964-4272-b14d-463bd1bb6982" providerId="ADAL" clId="{9DC7D842-3498-4E20-B118-5A7961085AEE}" dt="2022-01-27T09:33:25.075" v="470" actId="478"/>
          <ac:graphicFrameMkLst>
            <pc:docMk/>
            <pc:sldMk cId="3425722021" sldId="301"/>
            <ac:graphicFrameMk id="7" creationId="{3A414DF9-693D-40E7-A6E3-1A9A89F31992}"/>
          </ac:graphicFrameMkLst>
        </pc:graphicFrameChg>
        <pc:graphicFrameChg chg="add mod modGraphic">
          <ac:chgData name="Leila Luttenberger Marić" userId="8ef2b15d-a964-4272-b14d-463bd1bb6982" providerId="ADAL" clId="{9DC7D842-3498-4E20-B118-5A7961085AEE}" dt="2022-01-27T09:43:38.489" v="637" actId="1076"/>
          <ac:graphicFrameMkLst>
            <pc:docMk/>
            <pc:sldMk cId="3425722021" sldId="301"/>
            <ac:graphicFrameMk id="9" creationId="{6842B0CD-4E11-4783-BC38-6CF23A01333B}"/>
          </ac:graphicFrameMkLst>
        </pc:graphicFrameChg>
      </pc:sldChg>
      <pc:sldChg chg="addSp delSp modSp add mod">
        <pc:chgData name="Leila Luttenberger Marić" userId="8ef2b15d-a964-4272-b14d-463bd1bb6982" providerId="ADAL" clId="{9DC7D842-3498-4E20-B118-5A7961085AEE}" dt="2022-01-27T10:24:34.139" v="683"/>
        <pc:sldMkLst>
          <pc:docMk/>
          <pc:sldMk cId="4152372954" sldId="302"/>
        </pc:sldMkLst>
        <pc:spChg chg="mod">
          <ac:chgData name="Leila Luttenberger Marić" userId="8ef2b15d-a964-4272-b14d-463bd1bb6982" providerId="ADAL" clId="{9DC7D842-3498-4E20-B118-5A7961085AEE}" dt="2022-01-27T08:53:30.601" v="63" actId="20577"/>
          <ac:spMkLst>
            <pc:docMk/>
            <pc:sldMk cId="4152372954" sldId="302"/>
            <ac:spMk id="3" creationId="{7ABA71F7-3547-481C-9C0A-AD45FD7FC017}"/>
          </ac:spMkLst>
        </pc:spChg>
        <pc:spChg chg="del">
          <ac:chgData name="Leila Luttenberger Marić" userId="8ef2b15d-a964-4272-b14d-463bd1bb6982" providerId="ADAL" clId="{9DC7D842-3498-4E20-B118-5A7961085AEE}" dt="2022-01-27T10:24:33.798" v="682" actId="478"/>
          <ac:spMkLst>
            <pc:docMk/>
            <pc:sldMk cId="4152372954" sldId="302"/>
            <ac:spMk id="4" creationId="{9D82170D-CC36-4F96-A236-DD2D27E2D05D}"/>
          </ac:spMkLst>
        </pc:spChg>
        <pc:spChg chg="add mod">
          <ac:chgData name="Leila Luttenberger Marić" userId="8ef2b15d-a964-4272-b14d-463bd1bb6982" providerId="ADAL" clId="{9DC7D842-3498-4E20-B118-5A7961085AEE}" dt="2022-01-27T10:24:34.139" v="683"/>
          <ac:spMkLst>
            <pc:docMk/>
            <pc:sldMk cId="4152372954" sldId="302"/>
            <ac:spMk id="7" creationId="{7A2DEDCF-B13E-45F7-AD60-D598F4FFA3C4}"/>
          </ac:spMkLst>
        </pc:spChg>
        <pc:picChg chg="add mod">
          <ac:chgData name="Leila Luttenberger Marić" userId="8ef2b15d-a964-4272-b14d-463bd1bb6982" providerId="ADAL" clId="{9DC7D842-3498-4E20-B118-5A7961085AEE}" dt="2022-01-27T08:54:22.639" v="66" actId="1076"/>
          <ac:picMkLst>
            <pc:docMk/>
            <pc:sldMk cId="4152372954" sldId="302"/>
            <ac:picMk id="6" creationId="{992A42DB-A79C-4EB9-82B1-26E910AD0B4E}"/>
          </ac:picMkLst>
        </pc:picChg>
      </pc:sldChg>
      <pc:sldChg chg="addSp delSp modSp add mod">
        <pc:chgData name="Leila Luttenberger Marić" userId="8ef2b15d-a964-4272-b14d-463bd1bb6982" providerId="ADAL" clId="{9DC7D842-3498-4E20-B118-5A7961085AEE}" dt="2022-01-27T10:24:38.077" v="685"/>
        <pc:sldMkLst>
          <pc:docMk/>
          <pc:sldMk cId="3817199807" sldId="303"/>
        </pc:sldMkLst>
        <pc:spChg chg="del">
          <ac:chgData name="Leila Luttenberger Marić" userId="8ef2b15d-a964-4272-b14d-463bd1bb6982" providerId="ADAL" clId="{9DC7D842-3498-4E20-B118-5A7961085AEE}" dt="2022-01-27T10:24:37.766" v="684" actId="478"/>
          <ac:spMkLst>
            <pc:docMk/>
            <pc:sldMk cId="3817199807" sldId="303"/>
            <ac:spMk id="4" creationId="{9D82170D-CC36-4F96-A236-DD2D27E2D05D}"/>
          </ac:spMkLst>
        </pc:spChg>
        <pc:spChg chg="add mod">
          <ac:chgData name="Leila Luttenberger Marić" userId="8ef2b15d-a964-4272-b14d-463bd1bb6982" providerId="ADAL" clId="{9DC7D842-3498-4E20-B118-5A7961085AEE}" dt="2022-01-27T10:24:38.077" v="685"/>
          <ac:spMkLst>
            <pc:docMk/>
            <pc:sldMk cId="3817199807" sldId="303"/>
            <ac:spMk id="10" creationId="{BBF2126C-9347-4C72-955B-DBB80203F1BA}"/>
          </ac:spMkLst>
        </pc:spChg>
        <pc:picChg chg="del">
          <ac:chgData name="Leila Luttenberger Marić" userId="8ef2b15d-a964-4272-b14d-463bd1bb6982" providerId="ADAL" clId="{9DC7D842-3498-4E20-B118-5A7961085AEE}" dt="2022-01-27T08:54:28.175" v="68" actId="478"/>
          <ac:picMkLst>
            <pc:docMk/>
            <pc:sldMk cId="3817199807" sldId="303"/>
            <ac:picMk id="6" creationId="{992A42DB-A79C-4EB9-82B1-26E910AD0B4E}"/>
          </ac:picMkLst>
        </pc:picChg>
        <pc:picChg chg="add del mod">
          <ac:chgData name="Leila Luttenberger Marić" userId="8ef2b15d-a964-4272-b14d-463bd1bb6982" providerId="ADAL" clId="{9DC7D842-3498-4E20-B118-5A7961085AEE}" dt="2022-01-27T09:06:57.960" v="75" actId="478"/>
          <ac:picMkLst>
            <pc:docMk/>
            <pc:sldMk cId="3817199807" sldId="303"/>
            <ac:picMk id="7" creationId="{68C130FD-A5E3-48BA-9160-1DEF6906978E}"/>
          </ac:picMkLst>
        </pc:picChg>
        <pc:picChg chg="add mod">
          <ac:chgData name="Leila Luttenberger Marić" userId="8ef2b15d-a964-4272-b14d-463bd1bb6982" providerId="ADAL" clId="{9DC7D842-3498-4E20-B118-5A7961085AEE}" dt="2022-01-27T09:07:21.341" v="78" actId="1076"/>
          <ac:picMkLst>
            <pc:docMk/>
            <pc:sldMk cId="3817199807" sldId="303"/>
            <ac:picMk id="9" creationId="{46594583-7FA5-4698-9760-794092942C63}"/>
          </ac:picMkLst>
        </pc:picChg>
      </pc:sldChg>
      <pc:sldChg chg="addSp delSp modSp add mod">
        <pc:chgData name="Leila Luttenberger Marić" userId="8ef2b15d-a964-4272-b14d-463bd1bb6982" providerId="ADAL" clId="{9DC7D842-3498-4E20-B118-5A7961085AEE}" dt="2022-01-27T10:24:42.742" v="687"/>
        <pc:sldMkLst>
          <pc:docMk/>
          <pc:sldMk cId="3635224781" sldId="304"/>
        </pc:sldMkLst>
        <pc:spChg chg="del">
          <ac:chgData name="Leila Luttenberger Marić" userId="8ef2b15d-a964-4272-b14d-463bd1bb6982" providerId="ADAL" clId="{9DC7D842-3498-4E20-B118-5A7961085AEE}" dt="2022-01-27T10:24:42.350" v="686" actId="478"/>
          <ac:spMkLst>
            <pc:docMk/>
            <pc:sldMk cId="3635224781" sldId="304"/>
            <ac:spMk id="4" creationId="{9D82170D-CC36-4F96-A236-DD2D27E2D05D}"/>
          </ac:spMkLst>
        </pc:spChg>
        <pc:spChg chg="add mod">
          <ac:chgData name="Leila Luttenberger Marić" userId="8ef2b15d-a964-4272-b14d-463bd1bb6982" providerId="ADAL" clId="{9DC7D842-3498-4E20-B118-5A7961085AEE}" dt="2022-01-27T10:24:42.742" v="687"/>
          <ac:spMkLst>
            <pc:docMk/>
            <pc:sldMk cId="3635224781" sldId="304"/>
            <ac:spMk id="10" creationId="{0E129442-C19B-45A7-8F64-918E90510622}"/>
          </ac:spMkLst>
        </pc:spChg>
        <pc:picChg chg="add del mod">
          <ac:chgData name="Leila Luttenberger Marić" userId="8ef2b15d-a964-4272-b14d-463bd1bb6982" providerId="ADAL" clId="{9DC7D842-3498-4E20-B118-5A7961085AEE}" dt="2022-01-27T09:11:53.506" v="87" actId="478"/>
          <ac:picMkLst>
            <pc:docMk/>
            <pc:sldMk cId="3635224781" sldId="304"/>
            <ac:picMk id="6" creationId="{6F9098F4-57CB-40E5-A4DA-0B932422B894}"/>
          </ac:picMkLst>
        </pc:picChg>
        <pc:picChg chg="del">
          <ac:chgData name="Leila Luttenberger Marić" userId="8ef2b15d-a964-4272-b14d-463bd1bb6982" providerId="ADAL" clId="{9DC7D842-3498-4E20-B118-5A7961085AEE}" dt="2022-01-27T08:57:20.569" v="74" actId="478"/>
          <ac:picMkLst>
            <pc:docMk/>
            <pc:sldMk cId="3635224781" sldId="304"/>
            <ac:picMk id="7" creationId="{68C130FD-A5E3-48BA-9160-1DEF6906978E}"/>
          </ac:picMkLst>
        </pc:picChg>
        <pc:picChg chg="add mod">
          <ac:chgData name="Leila Luttenberger Marić" userId="8ef2b15d-a964-4272-b14d-463bd1bb6982" providerId="ADAL" clId="{9DC7D842-3498-4E20-B118-5A7961085AEE}" dt="2022-01-27T09:12:39.830" v="91" actId="1076"/>
          <ac:picMkLst>
            <pc:docMk/>
            <pc:sldMk cId="3635224781" sldId="304"/>
            <ac:picMk id="9" creationId="{659E6D8C-29D1-4FC7-8980-710D664A7FCB}"/>
          </ac:picMkLst>
        </pc:picChg>
      </pc:sldChg>
      <pc:sldChg chg="addSp delSp modSp add mod">
        <pc:chgData name="Leila Luttenberger Marić" userId="8ef2b15d-a964-4272-b14d-463bd1bb6982" providerId="ADAL" clId="{9DC7D842-3498-4E20-B118-5A7961085AEE}" dt="2022-01-27T10:24:46.935" v="689"/>
        <pc:sldMkLst>
          <pc:docMk/>
          <pc:sldMk cId="2298821739" sldId="305"/>
        </pc:sldMkLst>
        <pc:spChg chg="del">
          <ac:chgData name="Leila Luttenberger Marić" userId="8ef2b15d-a964-4272-b14d-463bd1bb6982" providerId="ADAL" clId="{9DC7D842-3498-4E20-B118-5A7961085AEE}" dt="2022-01-27T10:24:46.663" v="688" actId="478"/>
          <ac:spMkLst>
            <pc:docMk/>
            <pc:sldMk cId="2298821739" sldId="305"/>
            <ac:spMk id="4" creationId="{9D82170D-CC36-4F96-A236-DD2D27E2D05D}"/>
          </ac:spMkLst>
        </pc:spChg>
        <pc:spChg chg="add mod">
          <ac:chgData name="Leila Luttenberger Marić" userId="8ef2b15d-a964-4272-b14d-463bd1bb6982" providerId="ADAL" clId="{9DC7D842-3498-4E20-B118-5A7961085AEE}" dt="2022-01-27T10:24:46.935" v="689"/>
          <ac:spMkLst>
            <pc:docMk/>
            <pc:sldMk cId="2298821739" sldId="305"/>
            <ac:spMk id="8" creationId="{3658C1A5-CE02-4FEF-BF3B-3F726036F4F9}"/>
          </ac:spMkLst>
        </pc:spChg>
        <pc:picChg chg="del">
          <ac:chgData name="Leila Luttenberger Marić" userId="8ef2b15d-a964-4272-b14d-463bd1bb6982" providerId="ADAL" clId="{9DC7D842-3498-4E20-B118-5A7961085AEE}" dt="2022-01-27T09:09:34.210" v="83" actId="478"/>
          <ac:picMkLst>
            <pc:docMk/>
            <pc:sldMk cId="2298821739" sldId="305"/>
            <ac:picMk id="6" creationId="{6F9098F4-57CB-40E5-A4DA-0B932422B894}"/>
          </ac:picMkLst>
        </pc:picChg>
        <pc:picChg chg="add mod">
          <ac:chgData name="Leila Luttenberger Marić" userId="8ef2b15d-a964-4272-b14d-463bd1bb6982" providerId="ADAL" clId="{9DC7D842-3498-4E20-B118-5A7961085AEE}" dt="2022-01-27T09:10:34.924" v="86" actId="1076"/>
          <ac:picMkLst>
            <pc:docMk/>
            <pc:sldMk cId="2298821739" sldId="305"/>
            <ac:picMk id="7" creationId="{BCAE3BE5-4CFB-40F8-B515-6B8661FA728C}"/>
          </ac:picMkLst>
        </pc:picChg>
      </pc:sldChg>
      <pc:sldChg chg="addSp delSp modSp add mod">
        <pc:chgData name="Leila Luttenberger Marić" userId="8ef2b15d-a964-4272-b14d-463bd1bb6982" providerId="ADAL" clId="{9DC7D842-3498-4E20-B118-5A7961085AEE}" dt="2022-01-27T10:24:51.394" v="691"/>
        <pc:sldMkLst>
          <pc:docMk/>
          <pc:sldMk cId="3317007330" sldId="306"/>
        </pc:sldMkLst>
        <pc:spChg chg="del">
          <ac:chgData name="Leila Luttenberger Marić" userId="8ef2b15d-a964-4272-b14d-463bd1bb6982" providerId="ADAL" clId="{9DC7D842-3498-4E20-B118-5A7961085AEE}" dt="2022-01-27T10:24:51.159" v="690" actId="478"/>
          <ac:spMkLst>
            <pc:docMk/>
            <pc:sldMk cId="3317007330" sldId="306"/>
            <ac:spMk id="4" creationId="{9D82170D-CC36-4F96-A236-DD2D27E2D05D}"/>
          </ac:spMkLst>
        </pc:spChg>
        <pc:spChg chg="add mod">
          <ac:chgData name="Leila Luttenberger Marić" userId="8ef2b15d-a964-4272-b14d-463bd1bb6982" providerId="ADAL" clId="{9DC7D842-3498-4E20-B118-5A7961085AEE}" dt="2022-01-27T10:24:51.394" v="691"/>
          <ac:spMkLst>
            <pc:docMk/>
            <pc:sldMk cId="3317007330" sldId="306"/>
            <ac:spMk id="8" creationId="{062A9241-7745-4497-AC6E-3D48679622A5}"/>
          </ac:spMkLst>
        </pc:spChg>
        <pc:picChg chg="add del mod">
          <ac:chgData name="Leila Luttenberger Marić" userId="8ef2b15d-a964-4272-b14d-463bd1bb6982" providerId="ADAL" clId="{9DC7D842-3498-4E20-B118-5A7961085AEE}" dt="2022-01-27T09:19:49.264" v="113" actId="478"/>
          <ac:picMkLst>
            <pc:docMk/>
            <pc:sldMk cId="3317007330" sldId="306"/>
            <ac:picMk id="6" creationId="{1F5D0AD2-F12B-423D-A880-0980D449960F}"/>
          </ac:picMkLst>
        </pc:picChg>
        <pc:picChg chg="del">
          <ac:chgData name="Leila Luttenberger Marić" userId="8ef2b15d-a964-4272-b14d-463bd1bb6982" providerId="ADAL" clId="{9DC7D842-3498-4E20-B118-5A7961085AEE}" dt="2022-01-27T09:12:58.617" v="93" actId="478"/>
          <ac:picMkLst>
            <pc:docMk/>
            <pc:sldMk cId="3317007330" sldId="306"/>
            <ac:picMk id="7" creationId="{BCAE3BE5-4CFB-40F8-B515-6B8661FA728C}"/>
          </ac:picMkLst>
        </pc:picChg>
      </pc:sldChg>
      <pc:sldChg chg="del">
        <pc:chgData name="Leila Luttenberger Marić" userId="8ef2b15d-a964-4272-b14d-463bd1bb6982" providerId="ADAL" clId="{9DC7D842-3498-4E20-B118-5A7961085AEE}" dt="2022-01-27T08:43:52.633" v="0" actId="47"/>
        <pc:sldMkLst>
          <pc:docMk/>
          <pc:sldMk cId="587335143" sldId="307"/>
        </pc:sldMkLst>
      </pc:sldChg>
      <pc:sldChg chg="addSp delSp modSp add mod">
        <pc:chgData name="Leila Luttenberger Marić" userId="8ef2b15d-a964-4272-b14d-463bd1bb6982" providerId="ADAL" clId="{9DC7D842-3498-4E20-B118-5A7961085AEE}" dt="2022-01-27T10:24:55.540" v="693"/>
        <pc:sldMkLst>
          <pc:docMk/>
          <pc:sldMk cId="4182024788" sldId="307"/>
        </pc:sldMkLst>
        <pc:spChg chg="del">
          <ac:chgData name="Leila Luttenberger Marić" userId="8ef2b15d-a964-4272-b14d-463bd1bb6982" providerId="ADAL" clId="{9DC7D842-3498-4E20-B118-5A7961085AEE}" dt="2022-01-27T10:24:55.230" v="692" actId="478"/>
          <ac:spMkLst>
            <pc:docMk/>
            <pc:sldMk cId="4182024788" sldId="307"/>
            <ac:spMk id="4" creationId="{9D82170D-CC36-4F96-A236-DD2D27E2D05D}"/>
          </ac:spMkLst>
        </pc:spChg>
        <pc:spChg chg="add mod">
          <ac:chgData name="Leila Luttenberger Marić" userId="8ef2b15d-a964-4272-b14d-463bd1bb6982" providerId="ADAL" clId="{9DC7D842-3498-4E20-B118-5A7961085AEE}" dt="2022-01-27T10:24:55.540" v="693"/>
          <ac:spMkLst>
            <pc:docMk/>
            <pc:sldMk cId="4182024788" sldId="307"/>
            <ac:spMk id="12" creationId="{99385BD5-B423-4083-A436-940455A0A852}"/>
          </ac:spMkLst>
        </pc:spChg>
        <pc:picChg chg="del">
          <ac:chgData name="Leila Luttenberger Marić" userId="8ef2b15d-a964-4272-b14d-463bd1bb6982" providerId="ADAL" clId="{9DC7D842-3498-4E20-B118-5A7961085AEE}" dt="2022-01-27T09:13:58.170" v="99" actId="478"/>
          <ac:picMkLst>
            <pc:docMk/>
            <pc:sldMk cId="4182024788" sldId="307"/>
            <ac:picMk id="6" creationId="{1F5D0AD2-F12B-423D-A880-0980D449960F}"/>
          </ac:picMkLst>
        </pc:picChg>
        <pc:picChg chg="add del mod">
          <ac:chgData name="Leila Luttenberger Marić" userId="8ef2b15d-a964-4272-b14d-463bd1bb6982" providerId="ADAL" clId="{9DC7D842-3498-4E20-B118-5A7961085AEE}" dt="2022-01-27T09:18:51.931" v="104" actId="478"/>
          <ac:picMkLst>
            <pc:docMk/>
            <pc:sldMk cId="4182024788" sldId="307"/>
            <ac:picMk id="7" creationId="{25EDE0E4-5FCF-4DAE-9EB0-ACC1B388EA2A}"/>
          </ac:picMkLst>
        </pc:picChg>
        <pc:picChg chg="add del mod">
          <ac:chgData name="Leila Luttenberger Marić" userId="8ef2b15d-a964-4272-b14d-463bd1bb6982" providerId="ADAL" clId="{9DC7D842-3498-4E20-B118-5A7961085AEE}" dt="2022-01-27T09:19:24.858" v="111" actId="478"/>
          <ac:picMkLst>
            <pc:docMk/>
            <pc:sldMk cId="4182024788" sldId="307"/>
            <ac:picMk id="9" creationId="{852237E4-3FB6-4843-9AE6-8CB1B0CDD93B}"/>
          </ac:picMkLst>
        </pc:picChg>
        <pc:picChg chg="add mod">
          <ac:chgData name="Leila Luttenberger Marić" userId="8ef2b15d-a964-4272-b14d-463bd1bb6982" providerId="ADAL" clId="{9DC7D842-3498-4E20-B118-5A7961085AEE}" dt="2022-01-27T09:20:31.792" v="117" actId="1076"/>
          <ac:picMkLst>
            <pc:docMk/>
            <pc:sldMk cId="4182024788" sldId="307"/>
            <ac:picMk id="11" creationId="{EE187C44-4F48-4271-8DFB-67F5C3D93D46}"/>
          </ac:picMkLst>
        </pc:picChg>
      </pc:sldChg>
      <pc:sldChg chg="del">
        <pc:chgData name="Leila Luttenberger Marić" userId="8ef2b15d-a964-4272-b14d-463bd1bb6982" providerId="ADAL" clId="{9DC7D842-3498-4E20-B118-5A7961085AEE}" dt="2022-01-27T08:43:53.383" v="1" actId="47"/>
        <pc:sldMkLst>
          <pc:docMk/>
          <pc:sldMk cId="1681399577" sldId="308"/>
        </pc:sldMkLst>
      </pc:sldChg>
    </pc:docChg>
  </pc:docChgLst>
  <pc:docChgLst>
    <pc:chgData name="Leila Luttenberger Marić" userId="8ef2b15d-a964-4272-b14d-463bd1bb6982" providerId="ADAL" clId="{DFF474E5-5F41-4597-8078-0F60C312616A}"/>
    <pc:docChg chg="undo custSel delSld modSld">
      <pc:chgData name="Leila Luttenberger Marić" userId="8ef2b15d-a964-4272-b14d-463bd1bb6982" providerId="ADAL" clId="{DFF474E5-5F41-4597-8078-0F60C312616A}" dt="2022-01-11T14:00:27.123" v="2402" actId="20577"/>
      <pc:docMkLst>
        <pc:docMk/>
      </pc:docMkLst>
      <pc:sldChg chg="modSp mod">
        <pc:chgData name="Leila Luttenberger Marić" userId="8ef2b15d-a964-4272-b14d-463bd1bb6982" providerId="ADAL" clId="{DFF474E5-5F41-4597-8078-0F60C312616A}" dt="2022-01-11T13:59:50.641" v="2401" actId="27636"/>
        <pc:sldMkLst>
          <pc:docMk/>
          <pc:sldMk cId="3425722021" sldId="301"/>
        </pc:sldMkLst>
        <pc:spChg chg="mod">
          <ac:chgData name="Leila Luttenberger Marić" userId="8ef2b15d-a964-4272-b14d-463bd1bb6982" providerId="ADAL" clId="{DFF474E5-5F41-4597-8078-0F60C312616A}" dt="2022-01-11T09:16:12.635" v="138" actId="20577"/>
          <ac:spMkLst>
            <pc:docMk/>
            <pc:sldMk cId="3425722021" sldId="301"/>
            <ac:spMk id="2" creationId="{AF5BF879-F7F9-43CF-A076-32DA6D5DD5F7}"/>
          </ac:spMkLst>
        </pc:spChg>
        <pc:spChg chg="mod">
          <ac:chgData name="Leila Luttenberger Marić" userId="8ef2b15d-a964-4272-b14d-463bd1bb6982" providerId="ADAL" clId="{DFF474E5-5F41-4597-8078-0F60C312616A}" dt="2022-01-11T13:59:50.641" v="2401" actId="27636"/>
          <ac:spMkLst>
            <pc:docMk/>
            <pc:sldMk cId="3425722021" sldId="301"/>
            <ac:spMk id="3" creationId="{7ABA71F7-3547-481C-9C0A-AD45FD7FC017}"/>
          </ac:spMkLst>
        </pc:spChg>
        <pc:spChg chg="mod">
          <ac:chgData name="Leila Luttenberger Marić" userId="8ef2b15d-a964-4272-b14d-463bd1bb6982" providerId="ADAL" clId="{DFF474E5-5F41-4597-8078-0F60C312616A}" dt="2022-01-11T10:19:46.214" v="1053" actId="947"/>
          <ac:spMkLst>
            <pc:docMk/>
            <pc:sldMk cId="3425722021" sldId="301"/>
            <ac:spMk id="4" creationId="{9D82170D-CC36-4F96-A236-DD2D27E2D05D}"/>
          </ac:spMkLst>
        </pc:spChg>
      </pc:sldChg>
      <pc:sldChg chg="addSp delSp modSp del mod">
        <pc:chgData name="Leila Luttenberger Marić" userId="8ef2b15d-a964-4272-b14d-463bd1bb6982" providerId="ADAL" clId="{DFF474E5-5F41-4597-8078-0F60C312616A}" dt="2022-01-11T09:54:24.916" v="693" actId="2696"/>
        <pc:sldMkLst>
          <pc:docMk/>
          <pc:sldMk cId="1984813763" sldId="302"/>
        </pc:sldMkLst>
        <pc:spChg chg="add del mod">
          <ac:chgData name="Leila Luttenberger Marić" userId="8ef2b15d-a964-4272-b14d-463bd1bb6982" providerId="ADAL" clId="{DFF474E5-5F41-4597-8078-0F60C312616A}" dt="2022-01-11T09:09:28.201" v="29" actId="478"/>
          <ac:spMkLst>
            <pc:docMk/>
            <pc:sldMk cId="1984813763" sldId="302"/>
            <ac:spMk id="4" creationId="{0F253613-132A-4BB2-B728-D3900FFFAE7E}"/>
          </ac:spMkLst>
        </pc:spChg>
        <pc:spChg chg="mod">
          <ac:chgData name="Leila Luttenberger Marić" userId="8ef2b15d-a964-4272-b14d-463bd1bb6982" providerId="ADAL" clId="{DFF474E5-5F41-4597-8078-0F60C312616A}" dt="2022-01-11T09:04:29.799" v="15"/>
          <ac:spMkLst>
            <pc:docMk/>
            <pc:sldMk cId="1984813763" sldId="302"/>
            <ac:spMk id="5" creationId="{6184E485-83E3-44AE-9735-9A010C00B6B1}"/>
          </ac:spMkLst>
        </pc:spChg>
        <pc:spChg chg="add del mod">
          <ac:chgData name="Leila Luttenberger Marić" userId="8ef2b15d-a964-4272-b14d-463bd1bb6982" providerId="ADAL" clId="{DFF474E5-5F41-4597-8078-0F60C312616A}" dt="2022-01-11T09:09:26.085" v="28"/>
          <ac:spMkLst>
            <pc:docMk/>
            <pc:sldMk cId="1984813763" sldId="302"/>
            <ac:spMk id="8" creationId="{DF3B5945-C03C-46E7-9305-AB78479EA542}"/>
          </ac:spMkLst>
        </pc:spChg>
        <pc:spChg chg="del mod">
          <ac:chgData name="Leila Luttenberger Marić" userId="8ef2b15d-a964-4272-b14d-463bd1bb6982" providerId="ADAL" clId="{DFF474E5-5F41-4597-8078-0F60C312616A}" dt="2022-01-11T09:09:22.797" v="26" actId="478"/>
          <ac:spMkLst>
            <pc:docMk/>
            <pc:sldMk cId="1984813763" sldId="302"/>
            <ac:spMk id="9" creationId="{32471D8F-A8F6-461B-9CB5-67818FEA1CA0}"/>
          </ac:spMkLst>
        </pc:spChg>
        <pc:spChg chg="add mod">
          <ac:chgData name="Leila Luttenberger Marić" userId="8ef2b15d-a964-4272-b14d-463bd1bb6982" providerId="ADAL" clId="{DFF474E5-5F41-4597-8078-0F60C312616A}" dt="2022-01-11T09:09:28.635" v="30"/>
          <ac:spMkLst>
            <pc:docMk/>
            <pc:sldMk cId="1984813763" sldId="302"/>
            <ac:spMk id="10" creationId="{68505A2F-C93B-4A4C-8AC8-2238FCFBB9C1}"/>
          </ac:spMkLst>
        </pc:spChg>
      </pc:sldChg>
      <pc:sldChg chg="addSp delSp modSp mod">
        <pc:chgData name="Leila Luttenberger Marić" userId="8ef2b15d-a964-4272-b14d-463bd1bb6982" providerId="ADAL" clId="{DFF474E5-5F41-4597-8078-0F60C312616A}" dt="2022-01-11T14:00:27.123" v="2402" actId="20577"/>
        <pc:sldMkLst>
          <pc:docMk/>
          <pc:sldMk cId="3874342973" sldId="306"/>
        </pc:sldMkLst>
        <pc:spChg chg="mod">
          <ac:chgData name="Leila Luttenberger Marić" userId="8ef2b15d-a964-4272-b14d-463bd1bb6982" providerId="ADAL" clId="{DFF474E5-5F41-4597-8078-0F60C312616A}" dt="2022-01-11T14:00:27.123" v="2402" actId="20577"/>
          <ac:spMkLst>
            <pc:docMk/>
            <pc:sldMk cId="3874342973" sldId="306"/>
            <ac:spMk id="3" creationId="{5B309E28-E723-4CC9-B1FF-0B7F79EDE307}"/>
          </ac:spMkLst>
        </pc:spChg>
        <pc:spChg chg="mod">
          <ac:chgData name="Leila Luttenberger Marić" userId="8ef2b15d-a964-4272-b14d-463bd1bb6982" providerId="ADAL" clId="{DFF474E5-5F41-4597-8078-0F60C312616A}" dt="2022-01-11T10:19:53.432" v="1054"/>
          <ac:spMkLst>
            <pc:docMk/>
            <pc:sldMk cId="3874342973" sldId="306"/>
            <ac:spMk id="4" creationId="{3849D010-6052-4850-B446-489AF35DB397}"/>
          </ac:spMkLst>
        </pc:spChg>
        <pc:spChg chg="add del mod">
          <ac:chgData name="Leila Luttenberger Marić" userId="8ef2b15d-a964-4272-b14d-463bd1bb6982" providerId="ADAL" clId="{DFF474E5-5F41-4597-8078-0F60C312616A}" dt="2022-01-11T09:09:45.834" v="32" actId="478"/>
          <ac:spMkLst>
            <pc:docMk/>
            <pc:sldMk cId="3874342973" sldId="306"/>
            <ac:spMk id="5" creationId="{8313C2F3-4308-4EC0-AA51-B0F55C5B38B4}"/>
          </ac:spMkLst>
        </pc:spChg>
        <pc:spChg chg="del">
          <ac:chgData name="Leila Luttenberger Marić" userId="8ef2b15d-a964-4272-b14d-463bd1bb6982" providerId="ADAL" clId="{DFF474E5-5F41-4597-8078-0F60C312616A}" dt="2022-01-11T09:09:43.546" v="31" actId="478"/>
          <ac:spMkLst>
            <pc:docMk/>
            <pc:sldMk cId="3874342973" sldId="306"/>
            <ac:spMk id="7" creationId="{19056B71-12AD-472E-8103-521EA52B9B41}"/>
          </ac:spMkLst>
        </pc:spChg>
        <pc:spChg chg="add mod">
          <ac:chgData name="Leila Luttenberger Marić" userId="8ef2b15d-a964-4272-b14d-463bd1bb6982" providerId="ADAL" clId="{DFF474E5-5F41-4597-8078-0F60C312616A}" dt="2022-01-11T09:54:35.981" v="694"/>
          <ac:spMkLst>
            <pc:docMk/>
            <pc:sldMk cId="3874342973" sldId="306"/>
            <ac:spMk id="8" creationId="{64451FF2-D8A2-481F-A50F-CAEB1C9A2B7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C3F29-34A9-4CD3-8850-AEF8733CC709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hr-HR"/>
        </a:p>
      </dgm:t>
    </dgm:pt>
    <dgm:pt modelId="{56256389-E62C-45C4-ACB9-A47C492D41E9}">
      <dgm:prSet phldrT="[Text]"/>
      <dgm:spPr/>
      <dgm:t>
        <a:bodyPr/>
        <a:lstStyle/>
        <a:p>
          <a:r>
            <a:rPr lang="hr-HR" dirty="0" err="1"/>
            <a:t>Aggregator</a:t>
          </a:r>
          <a:endParaRPr lang="hr-HR" dirty="0"/>
        </a:p>
      </dgm:t>
    </dgm:pt>
    <dgm:pt modelId="{6FF3F846-20D4-404C-B36E-8DC78B1337D7}" type="parTrans" cxnId="{0AD50CB9-FFC2-48DB-A926-FED92C71C9F6}">
      <dgm:prSet/>
      <dgm:spPr/>
      <dgm:t>
        <a:bodyPr/>
        <a:lstStyle/>
        <a:p>
          <a:endParaRPr lang="hr-HR"/>
        </a:p>
      </dgm:t>
    </dgm:pt>
    <dgm:pt modelId="{23EC4B4C-B4E5-44A6-BE2E-CAED601FBC33}" type="sibTrans" cxnId="{0AD50CB9-FFC2-48DB-A926-FED92C71C9F6}">
      <dgm:prSet/>
      <dgm:spPr/>
      <dgm:t>
        <a:bodyPr/>
        <a:lstStyle/>
        <a:p>
          <a:endParaRPr lang="hr-HR"/>
        </a:p>
      </dgm:t>
    </dgm:pt>
    <dgm:pt modelId="{7DC04A15-F2E3-43F9-9F1B-B91F2AFB24BA}">
      <dgm:prSet phldrT="[Text]"/>
      <dgm:spPr/>
      <dgm:t>
        <a:bodyPr/>
        <a:lstStyle/>
        <a:p>
          <a:r>
            <a:rPr lang="hr-HR" dirty="0"/>
            <a:t>Analytics</a:t>
          </a:r>
        </a:p>
      </dgm:t>
    </dgm:pt>
    <dgm:pt modelId="{73263CB8-4CD6-473A-947F-EFB31EA4CEB0}" type="parTrans" cxnId="{1D48677E-847A-4885-A8EF-C74886A82F5A}">
      <dgm:prSet/>
      <dgm:spPr/>
      <dgm:t>
        <a:bodyPr/>
        <a:lstStyle/>
        <a:p>
          <a:endParaRPr lang="hr-HR"/>
        </a:p>
      </dgm:t>
    </dgm:pt>
    <dgm:pt modelId="{97F29F30-6DAD-4559-B698-B49A812635A7}" type="sibTrans" cxnId="{1D48677E-847A-4885-A8EF-C74886A82F5A}">
      <dgm:prSet/>
      <dgm:spPr/>
      <dgm:t>
        <a:bodyPr/>
        <a:lstStyle/>
        <a:p>
          <a:endParaRPr lang="hr-HR"/>
        </a:p>
      </dgm:t>
    </dgm:pt>
    <dgm:pt modelId="{9759E1BF-90AC-4A29-A8C2-657C32C80356}">
      <dgm:prSet/>
      <dgm:spPr/>
      <dgm:t>
        <a:bodyPr/>
        <a:lstStyle/>
        <a:p>
          <a:r>
            <a:rPr lang="en-US" dirty="0"/>
            <a:t>Optimization: VPP configuration of flexibility</a:t>
          </a:r>
          <a:endParaRPr lang="hr-HR" dirty="0"/>
        </a:p>
      </dgm:t>
    </dgm:pt>
    <dgm:pt modelId="{93A26CB2-D7EF-4713-B474-4E3BCD59E82B}" type="parTrans" cxnId="{E392D04B-B260-421E-8A42-2806704F70DB}">
      <dgm:prSet/>
      <dgm:spPr/>
      <dgm:t>
        <a:bodyPr/>
        <a:lstStyle/>
        <a:p>
          <a:endParaRPr lang="hr-HR"/>
        </a:p>
      </dgm:t>
    </dgm:pt>
    <dgm:pt modelId="{D990BE48-B78D-4D03-BA04-8BD4C4980439}" type="sibTrans" cxnId="{E392D04B-B260-421E-8A42-2806704F70DB}">
      <dgm:prSet/>
      <dgm:spPr/>
      <dgm:t>
        <a:bodyPr/>
        <a:lstStyle/>
        <a:p>
          <a:endParaRPr lang="hr-HR"/>
        </a:p>
      </dgm:t>
    </dgm:pt>
    <dgm:pt modelId="{63D8355B-1E46-464B-BAD5-1B44E013A89A}">
      <dgm:prSet/>
      <dgm:spPr/>
      <dgm:t>
        <a:bodyPr/>
        <a:lstStyle/>
        <a:p>
          <a:r>
            <a:rPr lang="en-US" dirty="0"/>
            <a:t>Meets the requests of the DSO</a:t>
          </a:r>
          <a:endParaRPr lang="hr-HR" dirty="0"/>
        </a:p>
      </dgm:t>
    </dgm:pt>
    <dgm:pt modelId="{D6D8CE8F-E7DA-40E8-B1CB-8AF5C5E3FC50}" type="parTrans" cxnId="{5508D259-3F4D-4C36-9321-0F3E2EBC9576}">
      <dgm:prSet/>
      <dgm:spPr/>
      <dgm:t>
        <a:bodyPr/>
        <a:lstStyle/>
        <a:p>
          <a:endParaRPr lang="hr-HR"/>
        </a:p>
      </dgm:t>
    </dgm:pt>
    <dgm:pt modelId="{9627BF75-00B0-4096-A28C-AAAA7377CC62}" type="sibTrans" cxnId="{5508D259-3F4D-4C36-9321-0F3E2EBC9576}">
      <dgm:prSet/>
      <dgm:spPr/>
      <dgm:t>
        <a:bodyPr/>
        <a:lstStyle/>
        <a:p>
          <a:endParaRPr lang="hr-HR"/>
        </a:p>
      </dgm:t>
    </dgm:pt>
    <dgm:pt modelId="{9758ECF7-8BC3-4B5F-BE97-1D5E17DCAE1F}" type="pres">
      <dgm:prSet presAssocID="{DE4C3F29-34A9-4CD3-8850-AEF8733CC709}" presName="diagram" presStyleCnt="0">
        <dgm:presLayoutVars>
          <dgm:dir/>
          <dgm:resizeHandles val="exact"/>
        </dgm:presLayoutVars>
      </dgm:prSet>
      <dgm:spPr/>
    </dgm:pt>
    <dgm:pt modelId="{AA05136A-8B00-4B62-BBE4-0BF07ED87BAC}" type="pres">
      <dgm:prSet presAssocID="{56256389-E62C-45C4-ACB9-A47C492D41E9}" presName="node" presStyleLbl="node1" presStyleIdx="0" presStyleCnt="1" custLinFactNeighborX="22702" custLinFactNeighborY="12847">
        <dgm:presLayoutVars>
          <dgm:bulletEnabled val="1"/>
        </dgm:presLayoutVars>
      </dgm:prSet>
      <dgm:spPr/>
    </dgm:pt>
  </dgm:ptLst>
  <dgm:cxnLst>
    <dgm:cxn modelId="{E392D04B-B260-421E-8A42-2806704F70DB}" srcId="{56256389-E62C-45C4-ACB9-A47C492D41E9}" destId="{9759E1BF-90AC-4A29-A8C2-657C32C80356}" srcOrd="1" destOrd="0" parTransId="{93A26CB2-D7EF-4713-B474-4E3BCD59E82B}" sibTransId="{D990BE48-B78D-4D03-BA04-8BD4C4980439}"/>
    <dgm:cxn modelId="{AE4EA571-986F-4837-B0A7-F67E092889ED}" type="presOf" srcId="{DE4C3F29-34A9-4CD3-8850-AEF8733CC709}" destId="{9758ECF7-8BC3-4B5F-BE97-1D5E17DCAE1F}" srcOrd="0" destOrd="0" presId="urn:microsoft.com/office/officeart/2005/8/layout/default"/>
    <dgm:cxn modelId="{25C10674-460E-4808-A6A1-34A3F60BC9D8}" type="presOf" srcId="{56256389-E62C-45C4-ACB9-A47C492D41E9}" destId="{AA05136A-8B00-4B62-BBE4-0BF07ED87BAC}" srcOrd="0" destOrd="0" presId="urn:microsoft.com/office/officeart/2005/8/layout/default"/>
    <dgm:cxn modelId="{8FECE176-E4D1-4288-8015-6C8A66B6F099}" type="presOf" srcId="{7DC04A15-F2E3-43F9-9F1B-B91F2AFB24BA}" destId="{AA05136A-8B00-4B62-BBE4-0BF07ED87BAC}" srcOrd="0" destOrd="1" presId="urn:microsoft.com/office/officeart/2005/8/layout/default"/>
    <dgm:cxn modelId="{5508D259-3F4D-4C36-9321-0F3E2EBC9576}" srcId="{56256389-E62C-45C4-ACB9-A47C492D41E9}" destId="{63D8355B-1E46-464B-BAD5-1B44E013A89A}" srcOrd="2" destOrd="0" parTransId="{D6D8CE8F-E7DA-40E8-B1CB-8AF5C5E3FC50}" sibTransId="{9627BF75-00B0-4096-A28C-AAAA7377CC62}"/>
    <dgm:cxn modelId="{1D48677E-847A-4885-A8EF-C74886A82F5A}" srcId="{56256389-E62C-45C4-ACB9-A47C492D41E9}" destId="{7DC04A15-F2E3-43F9-9F1B-B91F2AFB24BA}" srcOrd="0" destOrd="0" parTransId="{73263CB8-4CD6-473A-947F-EFB31EA4CEB0}" sibTransId="{97F29F30-6DAD-4559-B698-B49A812635A7}"/>
    <dgm:cxn modelId="{0AD50CB9-FFC2-48DB-A926-FED92C71C9F6}" srcId="{DE4C3F29-34A9-4CD3-8850-AEF8733CC709}" destId="{56256389-E62C-45C4-ACB9-A47C492D41E9}" srcOrd="0" destOrd="0" parTransId="{6FF3F846-20D4-404C-B36E-8DC78B1337D7}" sibTransId="{23EC4B4C-B4E5-44A6-BE2E-CAED601FBC33}"/>
    <dgm:cxn modelId="{047DF1BC-48DC-4CCB-AD93-FC7D934FC0E7}" type="presOf" srcId="{63D8355B-1E46-464B-BAD5-1B44E013A89A}" destId="{AA05136A-8B00-4B62-BBE4-0BF07ED87BAC}" srcOrd="0" destOrd="3" presId="urn:microsoft.com/office/officeart/2005/8/layout/default"/>
    <dgm:cxn modelId="{B640C3F8-ACF7-4D00-ABC3-0A73130861CE}" type="presOf" srcId="{9759E1BF-90AC-4A29-A8C2-657C32C80356}" destId="{AA05136A-8B00-4B62-BBE4-0BF07ED87BAC}" srcOrd="0" destOrd="2" presId="urn:microsoft.com/office/officeart/2005/8/layout/default"/>
    <dgm:cxn modelId="{8B397660-F43D-4386-8DEC-C514C3504F81}" type="presParOf" srcId="{9758ECF7-8BC3-4B5F-BE97-1D5E17DCAE1F}" destId="{AA05136A-8B00-4B62-BBE4-0BF07ED87BA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5136A-8B00-4B62-BBE4-0BF07ED87BAC}">
      <dsp:nvSpPr>
        <dsp:cNvPr id="0" name=""/>
        <dsp:cNvSpPr/>
      </dsp:nvSpPr>
      <dsp:spPr>
        <a:xfrm>
          <a:off x="0" y="298808"/>
          <a:ext cx="2112402" cy="12674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 err="1"/>
            <a:t>Aggregator</a:t>
          </a:r>
          <a:endParaRPr lang="hr-HR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100" kern="1200" dirty="0"/>
            <a:t>Analytics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Optimization: VPP configuration of flexibility</a:t>
          </a:r>
          <a:endParaRPr lang="hr-H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Meets the requests of the DSO</a:t>
          </a:r>
          <a:endParaRPr lang="hr-HR" sz="1100" kern="1200" dirty="0"/>
        </a:p>
      </dsp:txBody>
      <dsp:txXfrm>
        <a:off x="0" y="298808"/>
        <a:ext cx="2112402" cy="1267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388C13-E54E-3D4B-811F-0529A921F2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85B3B-76AF-8649-8885-0C2E13CF8E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F4A41-E41E-2749-B671-0618333F7264}" type="datetimeFigureOut">
              <a:rPr lang="en-GR" smtClean="0"/>
              <a:t>01/28/2022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83CAD-F7F5-AB46-B35D-6095EF2EDE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F6C17-4B6B-394A-B197-2181EA0701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33145-E835-144C-BBEA-9456A0105BF0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39734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CA4A8-B606-4B8F-9DA7-2825348E22DF}" type="datetimeFigureOut">
              <a:rPr lang="es-ES" smtClean="0"/>
              <a:t>28/01/2022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D1B4C-7E1C-4A6B-996B-BD74F62D56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615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60" y="1890345"/>
            <a:ext cx="8581248" cy="1679257"/>
          </a:xfrm>
        </p:spPr>
        <p:txBody>
          <a:bodyPr bIns="0"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5" y="3564467"/>
            <a:ext cx="8578303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2996" y="187262"/>
            <a:ext cx="5943668" cy="309201"/>
          </a:xfrm>
        </p:spPr>
        <p:txBody>
          <a:bodyPr/>
          <a:lstStyle/>
          <a:p>
            <a:r>
              <a:rPr lang="en-US" dirty="0"/>
              <a:t>BEYOND xxx Meeting DD-Month-YYYY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A7F070-7516-1F42-B9D0-4BEAAE5F2881}"/>
              </a:ext>
            </a:extLst>
          </p:cNvPr>
          <p:cNvSpPr/>
          <p:nvPr userDrawn="1"/>
        </p:nvSpPr>
        <p:spPr>
          <a:xfrm>
            <a:off x="1125460" y="5172328"/>
            <a:ext cx="9794586" cy="916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b="1" u="sng" dirty="0"/>
              <a:t>BEYOND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A reference big data platform implementation and AI analytics toolkit toward innovative data sharing-driven energy service ecosystems for the building sector and beyond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1129FA-F139-41BD-9A5B-0284A328F1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86433" y="769203"/>
            <a:ext cx="5965116" cy="17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3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2171768"/>
            <a:ext cx="9603275" cy="42801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8531-9571-4718-99FF-4DB960926832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BEYOND xxx Meeting DD-Month-YYYY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5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565294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56529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F5BB-FFAB-484F-8A94-7A0AB9210E78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BEYOND xxx Meeting DD-Month-YYYY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147527" y="3541667"/>
            <a:ext cx="5652943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429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0D97-48AE-451C-A941-23790B968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ECD40-4F02-4FB7-8A28-DCBA0B610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31196-832D-488B-9110-E0C62C75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DCF1-5F25-43C8-8FCF-2A936DDEF8CF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0E688-E5A9-486C-B54D-3B23B314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BEYOND xxx Meeting DD-Month-YYYY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0A898-62C8-4CCA-811E-4F3960FE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0D0-C507-47F1-81A3-D08BA6CAD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90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D587-3024-4ECA-B827-640B8AD9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11BE-2706-4B7F-ADF1-D3114BEBA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CA86-7FE3-4AB5-9FB3-A103D7FE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477D-30FB-4C8E-8844-5611A86A6920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620B0-26AE-4CD3-BF9E-CD394AEB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BEYOND xxx Meeting DD-Month-YYYY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04A09-E892-489A-88BA-EE612077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0D0-C507-47F1-81A3-D08BA6CAD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6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497C-7489-475C-9463-E676A6B5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E3FE7-F0FC-4257-A4DA-1B44BB308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D0821-6757-489E-A9F5-907CD562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49F6-FE3A-4766-A493-E13FF48EC611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38E3F-579E-4321-81C9-14FF02CB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BEYOND xxx Meeting DD-Month-YYYY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9782-569A-4CBE-B5F7-56E6875E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0D0-C507-47F1-81A3-D08BA6CAD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28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6741-5B52-4E05-A183-B4D24853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2086C-279B-4CEC-AE06-662F4CCA5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ED227-5CB7-439A-AD4D-C9FAE0D7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36218-6D5E-4221-8549-8DCA040C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0782-8635-466E-8A3C-5E80250FA0A0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7918E-74E1-4394-9191-225F89AD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BEYOND xxx Meeting DD-Month-YYYY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487CA-F44B-455A-B7D4-9A4D4A5B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0D0-C507-47F1-81A3-D08BA6CAD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33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896C-6FD3-415C-93AC-AE060C2B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8C857-BF68-44FB-ADB4-A8214B38C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73E5-0DAE-4FEB-899E-CB6F9EEC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2379D-1469-47B4-87E3-15DE15018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A295C-E88D-4FAF-BF56-F925F7A60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6E4F5-7100-4616-9371-1D2008F1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57B5-E7EC-4266-A068-025EF76E7FA1}" type="datetime1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4F10F-84CC-4636-88A2-D0DA84D6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BEYOND xxx Meeting DD-Month-YYYY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6DE44-9AD9-482F-907A-8306F0E7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0D0-C507-47F1-81A3-D08BA6CAD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94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6ABA-1B5D-4122-9A46-B2E03E8A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2CC42-3F7B-4BC0-8755-627E7D86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F848-F187-4BFE-B0BF-176515AF1AA6}" type="datetime1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031FF-84BE-4A56-9D2A-0D685ACA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BEYOND xxx Meeting DD-Month-YYYY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22B88-CDAF-4DFE-A261-4894F0DD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0D0-C507-47F1-81A3-D08BA6CAD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69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489E1-9672-4C86-B10B-49A6944F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EB93-9392-435A-A3D4-BEB7D5749EEF}" type="datetime1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77111-DEEE-4BD1-8690-C2C15C4A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BEYOND xxx Meeting DD-Month-YYYY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72675-41DF-4BE5-85AA-BD0B2DB5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0D0-C507-47F1-81A3-D08BA6CAD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45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7881-361B-4F8A-910E-5A736EEF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620A-C795-4A19-9D88-4A80ECB8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EC51C-A41F-4C6F-91DC-7F6558379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06201-FF8B-443D-A96C-654B22EF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C502-3426-42D9-8907-1256DB8B3F89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6D236-563B-4B39-8C78-EDC0CD1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BEYOND xxx Meeting DD-Month-YYYY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A9510-B3A1-4692-A392-7C30343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0D0-C507-47F1-81A3-D08BA6CAD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14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721955"/>
            <a:ext cx="9603275" cy="47640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65D4F77-DF74-4CE0-97CC-298C22E40BF8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BEYOND xxx Meeting DD-Month-YYYY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0627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4876-2071-4054-86F5-94DB8144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D3196-1B8F-41D7-854D-9CA64F722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01E1D-02F1-4382-9007-9FDFFF75A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07E62-1EF2-4E92-882C-75889CAA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51A0-373A-4F07-82AE-62ADBFDF7703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AF3D8-A531-46D1-9AFC-9F303575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BEYOND xxx Meeting DD-Month-YYYY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85195-DD35-4B0D-989D-C78BDCAF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0D0-C507-47F1-81A3-D08BA6CAD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89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224F-6EFA-4076-A5FF-AF12DFBF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CC43C-A5E5-479F-AADC-9613C6563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3BBC-ADAD-42F8-9C45-6E698436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7E9C-BD3A-4EE6-903A-15027ECB32D4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0077C-2265-4B90-AB9C-89649910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BEYOND xxx Meeting DD-Month-YYYY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C2354-3C6A-41D2-9701-84D4E19A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0D0-C507-47F1-81A3-D08BA6CAD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7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EF5B2-C98B-4D15-83EB-4616D7D5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47E10-291C-494F-8B91-0DC624336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63BA-E505-4BB7-BF45-4C7633F3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90B9-4F94-447F-AC91-F0161A25F7EB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B6F30-E1E1-430C-B757-B75817D0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BEYOND xxx Meeting DD-Month-YYYY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E22FD-0857-4433-9B94-2C10B925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0D0-C507-47F1-81A3-D08BA6CAD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4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0704-147C-48FD-A07F-5F51C6BCA35A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BEYOND xxx Meeting DD-Month-YYYY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89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0"/>
            <a:ext cx="4645152" cy="4309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4302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66D2-FF38-4FC6-9C58-32F308921755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BEYOND xxx Meeting DD-Month-YYYY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938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3500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349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0136-568A-492B-8B3A-F89602106680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BEYOND xxx Meeting DD-Month-YYYY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49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0320-E96A-490F-9618-6AAACFA91651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BEYOND xxx Meeting DD-Month-YYYY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51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8DEA-2E0F-4BFE-8D1A-EBCD13912BA7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BEYOND xxx Meeting DD-Month-YYYY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6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5470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3"/>
            <a:ext cx="3275013" cy="314876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139-CA01-4523-9602-CBF61B91575C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BEYOND xxx Meeting DD-Month-YYYY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610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92129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128" y="6134358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0A6455B-7658-4550-AE3B-2A2BD1AD3ADA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128" y="162946"/>
            <a:ext cx="4877818" cy="320931"/>
          </a:xfrm>
        </p:spPr>
        <p:txBody>
          <a:bodyPr/>
          <a:lstStyle/>
          <a:p>
            <a:r>
              <a:rPr lang="en-US"/>
              <a:t>BEYOND xxx Meeting DD-Month-YYYY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416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650698"/>
            <a:ext cx="12192000" cy="21158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177024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EEA7-D7E4-4636-B157-F90870C2636A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175961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BEYOND xxx Meeting DD-Month-YYYY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75961"/>
            <a:ext cx="811019" cy="30920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EC66C-DE04-4E4C-AE41-3256B5939C49}"/>
              </a:ext>
            </a:extLst>
          </p:cNvPr>
          <p:cNvGrpSpPr/>
          <p:nvPr userDrawn="1"/>
        </p:nvGrpSpPr>
        <p:grpSpPr>
          <a:xfrm>
            <a:off x="3140959" y="6642556"/>
            <a:ext cx="7856293" cy="215444"/>
            <a:chOff x="2872802" y="6650698"/>
            <a:chExt cx="7856293" cy="215444"/>
          </a:xfrm>
        </p:grpSpPr>
        <p:pic>
          <p:nvPicPr>
            <p:cNvPr id="15" name="Imagen 7">
              <a:extLst>
                <a:ext uri="{FF2B5EF4-FFF2-40B4-BE49-F238E27FC236}">
                  <a16:creationId xmlns:a16="http://schemas.microsoft.com/office/drawing/2014/main" id="{88CA125C-2E4D-544B-8F4E-4B9704F1DA0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2802" y="6674353"/>
              <a:ext cx="265886" cy="18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ángulo 3">
              <a:extLst>
                <a:ext uri="{FF2B5EF4-FFF2-40B4-BE49-F238E27FC236}">
                  <a16:creationId xmlns:a16="http://schemas.microsoft.com/office/drawing/2014/main" id="{C557DD18-A64D-3C41-8C93-59B3737D2A0C}"/>
                </a:ext>
              </a:extLst>
            </p:cNvPr>
            <p:cNvSpPr/>
            <p:nvPr userDrawn="1"/>
          </p:nvSpPr>
          <p:spPr>
            <a:xfrm>
              <a:off x="3138688" y="6650698"/>
              <a:ext cx="759040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BEYOND has received funding from the European Union’s Horizon 2020 </a:t>
              </a:r>
              <a:r>
                <a:rPr lang="es-ES" sz="800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Research</a:t>
              </a:r>
              <a:r>
                <a:rPr lang="es-ES" sz="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and </a:t>
              </a:r>
              <a:r>
                <a:rPr lang="es-ES" sz="800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Innovation</a:t>
              </a:r>
              <a:r>
                <a:rPr lang="es-ES" sz="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programme under </a:t>
              </a:r>
              <a:r>
                <a:rPr lang="es-ES" sz="800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the</a:t>
              </a:r>
              <a:r>
                <a:rPr lang="es-ES" sz="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s-ES" sz="800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Grant</a:t>
              </a:r>
              <a:r>
                <a:rPr lang="es-ES" sz="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s-ES" sz="800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Agreement</a:t>
              </a:r>
              <a:r>
                <a:rPr lang="es-ES" sz="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No 957020. </a:t>
              </a:r>
              <a:endParaRPr lang="es-E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20BD96A-9F34-4740-AA8E-AA6D150EB1D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4743" y="175961"/>
            <a:ext cx="1105527" cy="104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6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5C0D1-433C-442C-8AD3-9647F507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5FA4C-03E7-4E07-A458-235A70E2E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AE59-3AC9-43D3-9710-A97F99E18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1BBE6-936B-40F7-9D39-25B16E4740ED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AECEE-4865-436B-97E7-B8D983189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BEYOND xxx Meeting DD-Month-YYYY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30A01-9AA0-4DAC-9B6D-F54D4B471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290D0-C507-47F1-81A3-D08BA6CAD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2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F879-F7F9-43CF-A076-32DA6D5D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75888"/>
          </a:xfrm>
        </p:spPr>
        <p:txBody>
          <a:bodyPr>
            <a:noAutofit/>
          </a:bodyPr>
          <a:lstStyle/>
          <a:p>
            <a:r>
              <a:rPr lang="en-US" sz="2000" b="1" dirty="0"/>
              <a:t>Task 6.5 Optimal VPP configuration and Consumer-Centric Demand Response Optimization Module </a:t>
            </a:r>
            <a:r>
              <a:rPr lang="hr-HR" sz="2000" b="1" dirty="0"/>
              <a:t>(</a:t>
            </a:r>
            <a:r>
              <a:rPr lang="hr-HR" sz="2000" b="1" dirty="0" err="1"/>
              <a:t>FLEXopt</a:t>
            </a:r>
            <a:r>
              <a:rPr lang="hr-HR" sz="2000" b="1" dirty="0"/>
              <a:t>)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71F7-3547-481C-9C0A-AD45FD7FC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943403"/>
            <a:ext cx="9751995" cy="2022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1400" dirty="0" err="1"/>
              <a:t>Important</a:t>
            </a:r>
            <a:r>
              <a:rPr lang="hr-HR" sz="1400" dirty="0"/>
              <a:t> </a:t>
            </a:r>
            <a:r>
              <a:rPr lang="hr-HR" sz="1400" dirty="0" err="1"/>
              <a:t>functionalities</a:t>
            </a:r>
            <a:r>
              <a:rPr lang="hr-HR" sz="1400" dirty="0"/>
              <a:t>:</a:t>
            </a:r>
          </a:p>
          <a:p>
            <a:r>
              <a:rPr lang="en-US" sz="1400" dirty="0"/>
              <a:t>Provide optimal VPP configuration according to flexibility requests from third parties.</a:t>
            </a:r>
            <a:endParaRPr lang="hr-HR" sz="1400" dirty="0"/>
          </a:p>
          <a:p>
            <a:r>
              <a:rPr lang="en-US" sz="1400" dirty="0"/>
              <a:t>Allow proper segmentation, classification and clustering </a:t>
            </a:r>
            <a:r>
              <a:rPr lang="hr-HR" sz="1400" dirty="0" err="1"/>
              <a:t>of</a:t>
            </a:r>
            <a:r>
              <a:rPr lang="hr-HR" sz="1400" dirty="0"/>
              <a:t> </a:t>
            </a:r>
            <a:r>
              <a:rPr lang="hr-HR" sz="1400" dirty="0" err="1"/>
              <a:t>flexibility</a:t>
            </a:r>
            <a:r>
              <a:rPr lang="hr-HR" sz="1400" dirty="0"/>
              <a:t> </a:t>
            </a:r>
            <a:r>
              <a:rPr lang="hr-HR" sz="1400" dirty="0" err="1"/>
              <a:t>assets</a:t>
            </a:r>
            <a:r>
              <a:rPr lang="hr-HR" sz="1400" dirty="0"/>
              <a:t>.</a:t>
            </a:r>
          </a:p>
          <a:p>
            <a:r>
              <a:rPr lang="en-US" sz="1400" dirty="0"/>
              <a:t>Building managers/prosumers increase their level of insight into their flexibility assets portfolio and flexibility = Providing better insight into technical flexibility operation space boundaries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GB" sz="1400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2170D-CC36-4F96-A236-DD2D27E2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BEYOND </a:t>
            </a:r>
            <a:r>
              <a:rPr lang="hr-HR" dirty="0"/>
              <a:t>WP6 </a:t>
            </a:r>
            <a:r>
              <a:rPr lang="hr-HR" dirty="0" err="1"/>
              <a:t>meeting</a:t>
            </a:r>
            <a:endParaRPr lang="en-GB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842B0CD-4E11-4783-BC38-6CF23A013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653548"/>
              </p:ext>
            </p:extLst>
          </p:nvPr>
        </p:nvGraphicFramePr>
        <p:xfrm>
          <a:off x="4725855" y="4084662"/>
          <a:ext cx="2112402" cy="1566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7F3A637-91F6-44DC-99B3-238B6FEE7F6A}"/>
              </a:ext>
            </a:extLst>
          </p:cNvPr>
          <p:cNvGrpSpPr/>
          <p:nvPr/>
        </p:nvGrpSpPr>
        <p:grpSpPr>
          <a:xfrm>
            <a:off x="7353301" y="4408013"/>
            <a:ext cx="2460655" cy="1074026"/>
            <a:chOff x="0" y="126271"/>
            <a:chExt cx="2872800" cy="21969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A32B10-38B0-458E-8CB7-22E06F0221BE}"/>
                </a:ext>
              </a:extLst>
            </p:cNvPr>
            <p:cNvSpPr/>
            <p:nvPr/>
          </p:nvSpPr>
          <p:spPr>
            <a:xfrm>
              <a:off x="0" y="301544"/>
              <a:ext cx="2473009" cy="148380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F9832C-919B-4763-B201-EAF8CDAE4EA6}"/>
                </a:ext>
              </a:extLst>
            </p:cNvPr>
            <p:cNvSpPr txBox="1"/>
            <p:nvPr/>
          </p:nvSpPr>
          <p:spPr>
            <a:xfrm>
              <a:off x="0" y="126271"/>
              <a:ext cx="2872800" cy="21969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t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1200" kern="1200" dirty="0"/>
                <a:t>Building manager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50" kern="1200" dirty="0"/>
                <a:t>Passive role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50" kern="1200" dirty="0"/>
                <a:t>Analytics of the building flexibility portfolio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50" kern="1200" dirty="0"/>
                <a:t>Analytics of flexibility activation</a:t>
              </a:r>
              <a:endParaRPr lang="hr-HR" sz="105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CD401C-BE04-4E7C-8D56-775DFEE52C97}"/>
              </a:ext>
            </a:extLst>
          </p:cNvPr>
          <p:cNvGrpSpPr/>
          <p:nvPr/>
        </p:nvGrpSpPr>
        <p:grpSpPr>
          <a:xfrm>
            <a:off x="1243947" y="4858576"/>
            <a:ext cx="1514091" cy="401045"/>
            <a:chOff x="0" y="301544"/>
            <a:chExt cx="2872800" cy="21969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6EFD3E-8901-4BA4-91BF-CDF426EFF819}"/>
                </a:ext>
              </a:extLst>
            </p:cNvPr>
            <p:cNvSpPr/>
            <p:nvPr/>
          </p:nvSpPr>
          <p:spPr>
            <a:xfrm>
              <a:off x="0" y="301544"/>
              <a:ext cx="2473009" cy="14838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179900-24B8-4A8D-A6FD-F58519D501AA}"/>
                </a:ext>
              </a:extLst>
            </p:cNvPr>
            <p:cNvSpPr txBox="1"/>
            <p:nvPr/>
          </p:nvSpPr>
          <p:spPr>
            <a:xfrm>
              <a:off x="0" y="301544"/>
              <a:ext cx="2872800" cy="219694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t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1700" kern="1200" dirty="0"/>
                <a:t>PEASH App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A5F5237-3D78-43E6-A3F8-9D1B49928E47}"/>
              </a:ext>
            </a:extLst>
          </p:cNvPr>
          <p:cNvSpPr/>
          <p:nvPr/>
        </p:nvSpPr>
        <p:spPr>
          <a:xfrm>
            <a:off x="3169556" y="4391512"/>
            <a:ext cx="1064277" cy="125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/>
              <a:t>BEYOND</a:t>
            </a:r>
          </a:p>
          <a:p>
            <a:pPr algn="ctr"/>
            <a:r>
              <a:rPr lang="hr-HR" sz="1200" dirty="0"/>
              <a:t> </a:t>
            </a:r>
            <a:r>
              <a:rPr lang="hr-HR" sz="1200" dirty="0" err="1"/>
              <a:t>platform</a:t>
            </a:r>
            <a:endParaRPr lang="hr-HR" sz="12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DB670B8-343D-4D4B-800C-9B5BBC34585D}"/>
              </a:ext>
            </a:extLst>
          </p:cNvPr>
          <p:cNvSpPr/>
          <p:nvPr/>
        </p:nvSpPr>
        <p:spPr>
          <a:xfrm>
            <a:off x="4385244" y="4501406"/>
            <a:ext cx="192552" cy="443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C9D045-259C-43A9-ADE3-6C4C08FEC573}"/>
              </a:ext>
            </a:extLst>
          </p:cNvPr>
          <p:cNvSpPr/>
          <p:nvPr/>
        </p:nvSpPr>
        <p:spPr>
          <a:xfrm>
            <a:off x="7025678" y="4680484"/>
            <a:ext cx="192552" cy="443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4D15091-1EB9-43A8-A86E-0F56A61F6073}"/>
              </a:ext>
            </a:extLst>
          </p:cNvPr>
          <p:cNvSpPr/>
          <p:nvPr/>
        </p:nvSpPr>
        <p:spPr>
          <a:xfrm rot="10800000">
            <a:off x="4343317" y="5124104"/>
            <a:ext cx="192552" cy="443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D368BB3-22BF-4635-9239-E62EC87337A5}"/>
              </a:ext>
            </a:extLst>
          </p:cNvPr>
          <p:cNvSpPr/>
          <p:nvPr/>
        </p:nvSpPr>
        <p:spPr>
          <a:xfrm rot="10800000">
            <a:off x="2867522" y="4856395"/>
            <a:ext cx="192552" cy="443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EE0A758-A8CC-402C-940A-CF34923FBD9D}"/>
              </a:ext>
            </a:extLst>
          </p:cNvPr>
          <p:cNvSpPr/>
          <p:nvPr/>
        </p:nvSpPr>
        <p:spPr>
          <a:xfrm>
            <a:off x="4619723" y="3757188"/>
            <a:ext cx="5987598" cy="2147488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hr-HR" dirty="0" err="1"/>
              <a:t>FLEXopt</a:t>
            </a:r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572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F879-F7F9-43CF-A076-32DA6D5D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75888"/>
          </a:xfrm>
        </p:spPr>
        <p:txBody>
          <a:bodyPr>
            <a:noAutofit/>
          </a:bodyPr>
          <a:lstStyle/>
          <a:p>
            <a:r>
              <a:rPr lang="en-US" sz="2000" b="1" dirty="0"/>
              <a:t>Task 6.5 Optimal VPP configuration and Consumer-Centric Demand Response Optimization Module </a:t>
            </a:r>
            <a:r>
              <a:rPr lang="hr-HR" sz="2000" b="1" dirty="0"/>
              <a:t>(</a:t>
            </a:r>
            <a:r>
              <a:rPr lang="hr-HR" sz="2000" b="1" dirty="0" err="1"/>
              <a:t>FLEXopt</a:t>
            </a:r>
            <a:r>
              <a:rPr lang="hr-HR" sz="2000" b="1" dirty="0"/>
              <a:t>)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71F7-3547-481C-9C0A-AD45FD7FC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943403"/>
            <a:ext cx="9603275" cy="4377093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GB" sz="1400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2A42DB-A79C-4EB9-82B1-26E910AD0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84" y="1625200"/>
            <a:ext cx="8941089" cy="5013497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A2DEDCF-B13E-45F7-AD60-D598F4FF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270" y="175961"/>
            <a:ext cx="5938836" cy="309201"/>
          </a:xfrm>
        </p:spPr>
        <p:txBody>
          <a:bodyPr/>
          <a:lstStyle/>
          <a:p>
            <a:r>
              <a:rPr lang="en-GB" dirty="0"/>
              <a:t>BEYOND </a:t>
            </a:r>
            <a:r>
              <a:rPr lang="hr-HR" dirty="0"/>
              <a:t>WP6 </a:t>
            </a:r>
            <a:r>
              <a:rPr lang="hr-HR" dirty="0" err="1"/>
              <a:t>meeting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37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F879-F7F9-43CF-A076-32DA6D5D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75888"/>
          </a:xfrm>
        </p:spPr>
        <p:txBody>
          <a:bodyPr>
            <a:noAutofit/>
          </a:bodyPr>
          <a:lstStyle/>
          <a:p>
            <a:r>
              <a:rPr lang="en-US" sz="2000" b="1" dirty="0"/>
              <a:t>Task 6.5 Optimal VPP configuration and Consumer-Centric Demand Response Optimization Module </a:t>
            </a:r>
            <a:r>
              <a:rPr lang="hr-HR" sz="2000" b="1" dirty="0"/>
              <a:t>(</a:t>
            </a:r>
            <a:r>
              <a:rPr lang="hr-HR" sz="2000" b="1" dirty="0" err="1"/>
              <a:t>FLEXopt</a:t>
            </a:r>
            <a:r>
              <a:rPr lang="hr-HR" sz="2000" b="1" dirty="0"/>
              <a:t>)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71F7-3547-481C-9C0A-AD45FD7FC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943403"/>
            <a:ext cx="9603275" cy="4377093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GB" sz="1400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594583-7FA5-4698-9760-794092942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01" y="1561393"/>
            <a:ext cx="8811191" cy="5141112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BF2126C-9347-4C72-955B-DBB80203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270" y="175961"/>
            <a:ext cx="5938836" cy="309201"/>
          </a:xfrm>
        </p:spPr>
        <p:txBody>
          <a:bodyPr/>
          <a:lstStyle/>
          <a:p>
            <a:r>
              <a:rPr lang="en-GB" dirty="0"/>
              <a:t>BEYOND </a:t>
            </a:r>
            <a:r>
              <a:rPr lang="hr-HR" dirty="0"/>
              <a:t>WP6 </a:t>
            </a:r>
            <a:r>
              <a:rPr lang="hr-HR" dirty="0" err="1"/>
              <a:t>meeting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19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F879-F7F9-43CF-A076-32DA6D5D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75888"/>
          </a:xfrm>
        </p:spPr>
        <p:txBody>
          <a:bodyPr>
            <a:noAutofit/>
          </a:bodyPr>
          <a:lstStyle/>
          <a:p>
            <a:r>
              <a:rPr lang="en-US" sz="2000" b="1" dirty="0"/>
              <a:t>Task 6.5 Optimal VPP configuration and Consumer-Centric Demand Response Optimization Module </a:t>
            </a:r>
            <a:r>
              <a:rPr lang="hr-HR" sz="2000" b="1" dirty="0"/>
              <a:t>(</a:t>
            </a:r>
            <a:r>
              <a:rPr lang="hr-HR" sz="2000" b="1" dirty="0" err="1"/>
              <a:t>FLEXopt</a:t>
            </a:r>
            <a:r>
              <a:rPr lang="hr-HR" sz="2000" b="1" dirty="0"/>
              <a:t>)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71F7-3547-481C-9C0A-AD45FD7FC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943403"/>
            <a:ext cx="9603275" cy="4377093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GB" sz="1400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9E6D8C-29D1-4FC7-8980-710D664A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13" y="1539168"/>
            <a:ext cx="8535194" cy="5185561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E129442-C19B-45A7-8F64-918E9051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270" y="175961"/>
            <a:ext cx="5938836" cy="309201"/>
          </a:xfrm>
        </p:spPr>
        <p:txBody>
          <a:bodyPr/>
          <a:lstStyle/>
          <a:p>
            <a:r>
              <a:rPr lang="en-GB" dirty="0"/>
              <a:t>BEYOND </a:t>
            </a:r>
            <a:r>
              <a:rPr lang="hr-HR" dirty="0"/>
              <a:t>WP6 </a:t>
            </a:r>
            <a:r>
              <a:rPr lang="hr-HR" dirty="0" err="1"/>
              <a:t>meeting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22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F879-F7F9-43CF-A076-32DA6D5D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75888"/>
          </a:xfrm>
        </p:spPr>
        <p:txBody>
          <a:bodyPr>
            <a:noAutofit/>
          </a:bodyPr>
          <a:lstStyle/>
          <a:p>
            <a:r>
              <a:rPr lang="en-US" sz="2000" b="1" dirty="0"/>
              <a:t>Task 6.5 Optimal VPP configuration and Consumer-Centric Demand Response Optimization Module </a:t>
            </a:r>
            <a:r>
              <a:rPr lang="hr-HR" sz="2000" b="1" dirty="0"/>
              <a:t>(</a:t>
            </a:r>
            <a:r>
              <a:rPr lang="hr-HR" sz="2000" b="1" dirty="0" err="1"/>
              <a:t>FLEXopt</a:t>
            </a:r>
            <a:r>
              <a:rPr lang="hr-HR" sz="2000" b="1" dirty="0"/>
              <a:t>)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71F7-3547-481C-9C0A-AD45FD7FC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943403"/>
            <a:ext cx="9603275" cy="4377093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GB" sz="1400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E3BE5-4CFB-40F8-B515-6B8661FA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98" y="1680871"/>
            <a:ext cx="8347484" cy="5001168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658C1A5-CE02-4FEF-BF3B-3F726036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270" y="175961"/>
            <a:ext cx="5938836" cy="309201"/>
          </a:xfrm>
        </p:spPr>
        <p:txBody>
          <a:bodyPr/>
          <a:lstStyle/>
          <a:p>
            <a:r>
              <a:rPr lang="en-GB" dirty="0"/>
              <a:t>BEYOND </a:t>
            </a:r>
            <a:r>
              <a:rPr lang="hr-HR" dirty="0"/>
              <a:t>WP6 </a:t>
            </a:r>
            <a:r>
              <a:rPr lang="hr-HR" dirty="0" err="1"/>
              <a:t>meeting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82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F879-F7F9-43CF-A076-32DA6D5D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75888"/>
          </a:xfrm>
        </p:spPr>
        <p:txBody>
          <a:bodyPr>
            <a:noAutofit/>
          </a:bodyPr>
          <a:lstStyle/>
          <a:p>
            <a:r>
              <a:rPr lang="en-US" sz="2000" b="1" dirty="0"/>
              <a:t>Task 6.5 Optimal VPP configuration and Consumer-Centric Demand Response Optimization Module </a:t>
            </a:r>
            <a:r>
              <a:rPr lang="hr-HR" sz="2000" b="1" dirty="0"/>
              <a:t>(</a:t>
            </a:r>
            <a:r>
              <a:rPr lang="hr-HR" sz="2000" b="1" dirty="0" err="1"/>
              <a:t>FLEXopt</a:t>
            </a:r>
            <a:r>
              <a:rPr lang="hr-HR" sz="2000" b="1" dirty="0"/>
              <a:t>)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71F7-3547-481C-9C0A-AD45FD7FC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943403"/>
            <a:ext cx="9603275" cy="4377093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GB" sz="1400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D0AD2-F12B-423D-A880-0980D4499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668" y="1527564"/>
            <a:ext cx="8200977" cy="5154475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62A9241-7745-4497-AC6E-3D486796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270" y="175961"/>
            <a:ext cx="5938836" cy="309201"/>
          </a:xfrm>
        </p:spPr>
        <p:txBody>
          <a:bodyPr/>
          <a:lstStyle/>
          <a:p>
            <a:r>
              <a:rPr lang="en-GB" dirty="0"/>
              <a:t>BEYOND </a:t>
            </a:r>
            <a:r>
              <a:rPr lang="hr-HR" dirty="0"/>
              <a:t>WP6 </a:t>
            </a:r>
            <a:r>
              <a:rPr lang="hr-HR" dirty="0" err="1"/>
              <a:t>meeting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00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F879-F7F9-43CF-A076-32DA6D5D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75888"/>
          </a:xfrm>
        </p:spPr>
        <p:txBody>
          <a:bodyPr>
            <a:noAutofit/>
          </a:bodyPr>
          <a:lstStyle/>
          <a:p>
            <a:r>
              <a:rPr lang="en-US" sz="2000" b="1" dirty="0"/>
              <a:t>Task 6.5 Optimal VPP configuration and Consumer-Centric Demand Response Optimization Module </a:t>
            </a:r>
            <a:r>
              <a:rPr lang="hr-HR" sz="2000" b="1" dirty="0"/>
              <a:t>(</a:t>
            </a:r>
            <a:r>
              <a:rPr lang="hr-HR" sz="2000" b="1" dirty="0" err="1"/>
              <a:t>FLEXopt</a:t>
            </a:r>
            <a:r>
              <a:rPr lang="hr-HR" sz="2000" b="1" dirty="0"/>
              <a:t>)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71F7-3547-481C-9C0A-AD45FD7FC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943403"/>
            <a:ext cx="9603275" cy="4377093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GB" sz="1400" dirty="0"/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187C44-4F48-4271-8DFB-67F5C3D93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59" y="1584024"/>
            <a:ext cx="7502682" cy="5026797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9385BD5-B423-4083-A436-940455A0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270" y="175961"/>
            <a:ext cx="5938836" cy="309201"/>
          </a:xfrm>
        </p:spPr>
        <p:txBody>
          <a:bodyPr/>
          <a:lstStyle/>
          <a:p>
            <a:r>
              <a:rPr lang="en-GB" dirty="0"/>
              <a:t>BEYOND </a:t>
            </a:r>
            <a:r>
              <a:rPr lang="hr-HR" dirty="0"/>
              <a:t>WP6 </a:t>
            </a:r>
            <a:r>
              <a:rPr lang="hr-HR" dirty="0" err="1"/>
              <a:t>meeting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0247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Custom 1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YOND-presentation_template" id="{7B1744AB-20D5-4EDA-9785-3B98848A1702}" vid="{111F5E53-5988-4830-8ACF-E926FB53F21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YOND-presentation_template" id="{7B1744AB-20D5-4EDA-9785-3B98848A1702}" vid="{7EB7AF2C-92E5-48C3-9250-EFC85FB37E8D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6dd2297-a9af-4ec9-88f5-f3841b5a66d5">
      <Terms xmlns="http://schemas.microsoft.com/office/infopath/2007/PartnerControls"/>
    </lcf76f155ced4ddcb4097134ff3c332f>
    <TaxCatchAll xmlns="a990d46f-a1b6-4c68-8296-3cd1e20a6e8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E31ABA8C68E6847A4151422094FB6CE" ma:contentTypeVersion="13" ma:contentTypeDescription="Stvaranje novog dokumenta." ma:contentTypeScope="" ma:versionID="18b22aff07237b88e44c18b89274c11f">
  <xsd:schema xmlns:xsd="http://www.w3.org/2001/XMLSchema" xmlns:xs="http://www.w3.org/2001/XMLSchema" xmlns:p="http://schemas.microsoft.com/office/2006/metadata/properties" xmlns:ns2="c6dd2297-a9af-4ec9-88f5-f3841b5a66d5" xmlns:ns3="a990d46f-a1b6-4c68-8296-3cd1e20a6e8e" targetNamespace="http://schemas.microsoft.com/office/2006/metadata/properties" ma:root="true" ma:fieldsID="04f82f85a9ee468f3aea47df268b619d" ns2:_="" ns3:_="">
    <xsd:import namespace="c6dd2297-a9af-4ec9-88f5-f3841b5a66d5"/>
    <xsd:import namespace="a990d46f-a1b6-4c68-8296-3cd1e20a6e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dd2297-a9af-4ec9-88f5-f3841b5a66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Oznake slika" ma:readOnly="false" ma:fieldId="{5cf76f15-5ced-4ddc-b409-7134ff3c332f}" ma:taxonomyMulti="true" ma:sspId="07df2a4b-b34d-4712-a22d-0b79bf142c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0d46f-a1b6-4c68-8296-3cd1e20a6e8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fee14f54-cef4-4e8e-bb1b-086c099a33e0}" ma:internalName="TaxCatchAll" ma:showField="CatchAllData" ma:web="a990d46f-a1b6-4c68-8296-3cd1e20a6e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DA2A5B-0112-4067-B256-35D927E8881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E3217DF-5F37-4695-996D-1D6249EF146E}"/>
</file>

<file path=customXml/itemProps3.xml><?xml version="1.0" encoding="utf-8"?>
<ds:datastoreItem xmlns:ds="http://schemas.openxmlformats.org/officeDocument/2006/customXml" ds:itemID="{D0843B65-88BF-489B-B4C1-599BFE6158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BEYOND-presentation_template_v1.0</Template>
  <TotalTime>478</TotalTime>
  <Words>205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Gallery</vt:lpstr>
      <vt:lpstr>Custom Design</vt:lpstr>
      <vt:lpstr>Task 6.5 Optimal VPP configuration and Consumer-Centric Demand Response Optimization Module (FLEXopt)</vt:lpstr>
      <vt:lpstr>Task 6.5 Optimal VPP configuration and Consumer-Centric Demand Response Optimization Module (FLEXopt)</vt:lpstr>
      <vt:lpstr>Task 6.5 Optimal VPP configuration and Consumer-Centric Demand Response Optimization Module (FLEXopt)</vt:lpstr>
      <vt:lpstr>Task 6.5 Optimal VPP configuration and Consumer-Centric Demand Response Optimization Module (FLEXopt)</vt:lpstr>
      <vt:lpstr>Task 6.5 Optimal VPP configuration and Consumer-Centric Demand Response Optimization Module (FLEXopt)</vt:lpstr>
      <vt:lpstr>Task 6.5 Optimal VPP configuration and Consumer-Centric Demand Response Optimization Module (FLEXopt)</vt:lpstr>
      <vt:lpstr>Task 6.5 Optimal VPP configuration and Consumer-Centric Demand Response Optimization Module (FLEXopt)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Milan Vukovic</dc:creator>
  <cp:lastModifiedBy>Hrvoje Keko</cp:lastModifiedBy>
  <cp:revision>2</cp:revision>
  <dcterms:created xsi:type="dcterms:W3CDTF">2022-01-10T14:56:10Z</dcterms:created>
  <dcterms:modified xsi:type="dcterms:W3CDTF">2022-01-28T08:59:39Z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0x010100AE31ABA8C68E6847A4151422094FB6CE</vt:lpwstr>
  </property>
  <property fmtid="{D5CDD505-2E9C-101B-9397-08002B2CF9AE}" pid="3" name="MediaServiceImageTags">
    <vt:lpwstr/>
  </property>
</Properties>
</file>