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F663-509C-4C58-ADA1-9D671369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1BCB7-C944-4A21-A656-68ABFA1A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402C1-B54E-4F9C-A3C6-FCAC0DF9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C9A28-5DDA-4DB5-B232-9D32AB03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AEEC4-EBC8-44B7-ACC1-C17D8C0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06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9381-1B84-4D0A-881A-3265EA9B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F8DF6-200B-4688-A59C-2580399D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0C86F-7414-42DD-8CE1-B6FDE51A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1D22E8-FF8C-4E04-9776-959ED3D9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28A66-C9D0-4C8D-AC31-A75561B5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370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8D12CA-9393-4112-B097-EBBBF21A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28A321-CCC7-467D-85DC-F1FF44F9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85784-F869-45DB-92E7-CF519C8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EE985-347E-4B23-BF84-2B3240F5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62DE6-9EB9-4C87-B046-A82D11A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AE36D-2DCF-4453-8389-FBB53222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7D8EA-7D89-407E-8097-5725D299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58373-53AA-443A-9F29-8D12EB04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9D9C5-F535-4A17-A75B-8D7C62B4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251BB-905A-4562-A6BF-D156654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54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CF38F-CB7B-49AE-A924-A61CD94A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D7EB7C-FAF1-4793-B845-327145AD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C21BF6-E36F-4639-BC03-0168AFF7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DCB00-81DD-479B-B2E3-75C8822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C44D4-661A-4C88-B958-A09CE59D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E83EC-B055-47E2-8347-CFA33746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93CCA-9722-45DA-B781-DA23D0A9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0D994B-8D38-4642-9969-8F4044EC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45B90A-B145-4524-A0CA-455F2D5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267591-6B71-4B10-ACBE-E0CEE120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8FEA30-7A81-4BF3-9AAB-A93A6C48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47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09059-CE0F-4054-B5D7-AD22D605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7879C-1BF2-42EB-85C6-3631CF8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C5AB02-E039-4835-B8DE-B31BE69B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8C7D0D-3889-48CF-AFF7-D258A944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A205FE-556C-447F-B2A7-CB847B13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ADC7B7-69B8-44B4-BDDD-7863FCCC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8AC8E-7279-4F9B-B182-DAFD476F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88846B-4ED0-4FB2-853E-0DA534CB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93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EC858-45F2-4FBA-BCE4-D3A162D6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26BCA-6CBE-4E13-AA86-19F96343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15E3E6-A177-4C2C-AB0F-37E7C47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266F19-B187-4FF5-A89A-C644A0C9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9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29D4F4-71A8-45AD-A971-494A9ACB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FB8C4D-2F78-4BE1-8BFE-9D7C0FBA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3615A-0445-4876-AD05-3D2574D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27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B409C-899A-49BE-9E75-579F575C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47E62-5C7E-4486-B6B0-09906493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DA11E-9E21-487A-9B7C-D5F1753F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9BB64-6A73-47B9-8EF8-5733C764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A7B6F-DC23-44F7-A087-0ED5958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238ED-1AC0-48A9-8AC6-124A6B50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84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B342D-1F99-40B9-815C-70B09BCE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3D94CE-9BD2-4175-AB30-0B772672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5F16B-DED6-4629-B1B4-5F91A1E36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6F78A-2D74-4710-8C86-E79FBA9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959894-F8E0-494E-91CF-0A1A662A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812F57-CAE5-49D0-9917-A393D82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8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0ABDA-C242-4404-ACC4-500FF7F2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04DD3-F1D6-4432-8FFA-C5CFBD1B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239A5-0152-445F-BE46-A51CD8A17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CED8-480B-4DFD-8B9C-14717D9E9BC4}" type="datetimeFigureOut">
              <a:rPr lang="uk-UA" smtClean="0"/>
              <a:t>11.06.2019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86334-67CE-43B4-B7EB-7B15D6EAB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0580-C7B0-4BA4-ADFA-516DB283C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B938-B970-4FD2-BE9C-82378455AE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17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RTEMENKO_KP.ex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94408-E819-4527-BF8E-0E7623A2562B}"/>
              </a:ext>
            </a:extLst>
          </p:cNvPr>
          <p:cNvSpPr txBox="1">
            <a:spLocks/>
          </p:cNvSpPr>
          <p:nvPr/>
        </p:nvSpPr>
        <p:spPr>
          <a:xfrm>
            <a:off x="1524000" y="2687853"/>
            <a:ext cx="9144000" cy="14401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програми інтерактивної стінки коледжу</a:t>
            </a:r>
            <a:r>
              <a:rPr lang="uk-UA" dirty="0"/>
              <a:t>»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528D79-F794-4AD7-8B6F-BA21F4437420}"/>
              </a:ext>
            </a:extLst>
          </p:cNvPr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marL="0" indent="0" algn="ctr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Коледж інформаційних систем і технологій</a:t>
            </a:r>
          </a:p>
          <a:p>
            <a:pPr marL="0" indent="0" algn="ctr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ДВНЗ «Київський національний економічний</a:t>
            </a:r>
          </a:p>
          <a:p>
            <a:pPr marL="0" indent="0" algn="ctr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університет імені Вадима Гетьмана»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B358C-FE00-4AE6-9905-5FB67E79D0C2}"/>
              </a:ext>
            </a:extLst>
          </p:cNvPr>
          <p:cNvSpPr txBox="1"/>
          <p:nvPr/>
        </p:nvSpPr>
        <p:spPr>
          <a:xfrm>
            <a:off x="559294" y="4792348"/>
            <a:ext cx="364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групи 291: Артеменко Владислав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B525D-B396-4DE0-9522-7BDB494935D4}"/>
              </a:ext>
            </a:extLst>
          </p:cNvPr>
          <p:cNvSpPr txBox="1"/>
          <p:nvPr/>
        </p:nvSpPr>
        <p:spPr>
          <a:xfrm>
            <a:off x="7983984" y="4792347"/>
            <a:ext cx="364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курсового проекту: Кисіль Т. 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45E8E-DD8C-4CB2-9FBA-6DB916D953A6}"/>
              </a:ext>
            </a:extLst>
          </p:cNvPr>
          <p:cNvSpPr txBox="1"/>
          <p:nvPr/>
        </p:nvSpPr>
        <p:spPr>
          <a:xfrm>
            <a:off x="5336959" y="6305774"/>
            <a:ext cx="174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 2019</a:t>
            </a:r>
          </a:p>
        </p:txBody>
      </p:sp>
      <p:pic>
        <p:nvPicPr>
          <p:cNvPr id="7" name="Picture 2" descr="ÐÐ°ÑÑÐ¸Ð½ÐºÐ¸ Ð¿Ð¾ Ð·Ð°Ð¿ÑÐ¾ÑÑ ÐºÐ½ÐµÑ">
            <a:extLst>
              <a:ext uri="{FF2B5EF4-FFF2-40B4-BE49-F238E27FC236}">
                <a16:creationId xmlns:a16="http://schemas.microsoft.com/office/drawing/2014/main" id="{BF9DCA14-DE5D-4F42-9400-8A4C3254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10" y="205477"/>
            <a:ext cx="1656795" cy="16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98A5-FB42-41E3-910C-EB06ECA4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меню адміністратора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8D85A0-5A62-4A8B-90A0-54820F28C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81880"/>
            <a:ext cx="10515600" cy="2901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01656-6FCE-44E2-99D3-CB2EC887A061}"/>
              </a:ext>
            </a:extLst>
          </p:cNvPr>
          <p:cNvSpPr txBox="1"/>
          <p:nvPr/>
        </p:nvSpPr>
        <p:spPr>
          <a:xfrm>
            <a:off x="1069484" y="4966599"/>
            <a:ext cx="10053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адміністратору можна вибрати між тестом продуктивності системи та тестом з’єднання мережі. Усі ці дані виводяться до файлів.</a:t>
            </a:r>
          </a:p>
        </p:txBody>
      </p:sp>
    </p:spTree>
    <p:extLst>
      <p:ext uri="{BB962C8B-B14F-4D97-AF65-F5344CB8AC3E}">
        <p14:creationId xmlns:p14="http://schemas.microsoft.com/office/powerpoint/2010/main" val="16540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CFFD6-CED1-46AC-9D08-DE41E6E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кінцевого продукту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85FA84-DE2F-466C-BE8D-0D58C467B367}"/>
              </a:ext>
            </a:extLst>
          </p:cNvPr>
          <p:cNvSpPr/>
          <p:nvPr/>
        </p:nvSpPr>
        <p:spPr>
          <a:xfrm>
            <a:off x="560796" y="1690688"/>
            <a:ext cx="113277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Програмне забезпечення написане у середовищі програмування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використовуючи мову програмування С++. На даний момент програма має вигляд консольного додатку та містить у собі чотири важливі інтерфейси: головне меню, меню придбання квитків, інтерфейс оператора та адміністратора.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Завдяки близькості мови С++ до архітектури систем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видозміна буде нескладною. Тут ви можете запустити розроблене програмне забезпечення: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CD93C-1D9C-4FD2-9FA7-7647A166C222}"/>
              </a:ext>
            </a:extLst>
          </p:cNvPr>
          <p:cNvSpPr txBox="1"/>
          <p:nvPr/>
        </p:nvSpPr>
        <p:spPr>
          <a:xfrm>
            <a:off x="4554776" y="5198715"/>
            <a:ext cx="308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Artemenko_KP.exe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7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108B-E6BF-4459-8F3A-54B39266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C41184-E3E5-4795-9852-00D1A5DD5285}"/>
              </a:ext>
            </a:extLst>
          </p:cNvPr>
          <p:cNvSpPr/>
          <p:nvPr/>
        </p:nvSpPr>
        <p:spPr>
          <a:xfrm>
            <a:off x="625311" y="1659285"/>
            <a:ext cx="11318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може з успіхом використовуватися на будь-яких станціях КП «Київський метрополітен». Спрямованість на зменшення витрат користувачів стає одним із ключових факторів встановлення цієї системи.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розробці концепції системи були вивчені принципи побудови аналогічних систем провідними європейськими виробниками і максимально врахована специфіка її експлуатації в вітчизняних умовах. Це, насамперед, відноситься до локалізації та типу розрахунків</a:t>
            </a:r>
          </a:p>
        </p:txBody>
      </p:sp>
    </p:spTree>
    <p:extLst>
      <p:ext uri="{BB962C8B-B14F-4D97-AF65-F5344CB8AC3E}">
        <p14:creationId xmlns:p14="http://schemas.microsoft.com/office/powerpoint/2010/main" val="255508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4877B-36DE-426D-97B7-D9769394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Джерела та посилання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8475FD-624B-4815-9D05-13B92D8D4937}"/>
              </a:ext>
            </a:extLst>
          </p:cNvPr>
          <p:cNvSpPr/>
          <p:nvPr/>
        </p:nvSpPr>
        <p:spPr>
          <a:xfrm>
            <a:off x="206604" y="1690688"/>
            <a:ext cx="89751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оплати проїзду КП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метрополітен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доступу: http://www.metro.kiev.ua/node/106,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4EB0D0-9BAC-4024-8AE9-EBE5B2E6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7554" r="8438" b="8438"/>
          <a:stretch/>
        </p:blipFill>
        <p:spPr>
          <a:xfrm>
            <a:off x="9226347" y="960552"/>
            <a:ext cx="1684243" cy="168424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12AAB5-FF20-48F3-A7A7-8A76F49B60F6}"/>
              </a:ext>
            </a:extLst>
          </p:cNvPr>
          <p:cNvSpPr/>
          <p:nvPr/>
        </p:nvSpPr>
        <p:spPr>
          <a:xfrm>
            <a:off x="206604" y="2951946"/>
            <a:ext cx="9019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Термінали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"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Вікіпедія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Режим доступу: http://tiny.cc/terminalss, 2019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6A1FC4-BE35-47EA-B499-3A014D7642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0593" r="9579" b="9579"/>
          <a:stretch/>
        </p:blipFill>
        <p:spPr>
          <a:xfrm>
            <a:off x="9002598" y="2864749"/>
            <a:ext cx="1461155" cy="146115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22D32-28E5-4552-8FAC-901E45210BD1}"/>
              </a:ext>
            </a:extLst>
          </p:cNvPr>
          <p:cNvSpPr/>
          <p:nvPr/>
        </p:nvSpPr>
        <p:spPr>
          <a:xfrm>
            <a:off x="206604" y="4333493"/>
            <a:ext cx="860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Режим доступу: http://tiny.cc/potokk, 2018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24EDC9-8109-41DA-A389-3B3CAB65268F}"/>
              </a:ext>
            </a:extLst>
          </p:cNvPr>
          <p:cNvSpPr/>
          <p:nvPr/>
        </p:nvSpPr>
        <p:spPr>
          <a:xfrm>
            <a:off x="206604" y="5538768"/>
            <a:ext cx="8418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метрополітен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Вікіпедія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Режим доступу: http://tiny.cc/kievmetro, 2019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86CF56-4ED8-49CC-ACA6-9F3FD302F6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9175" r="9175" b="8873"/>
          <a:stretch/>
        </p:blipFill>
        <p:spPr>
          <a:xfrm>
            <a:off x="10595729" y="3906052"/>
            <a:ext cx="1596272" cy="159627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91AD7A2-EEAB-48F4-AC3A-CEF9424A3C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9175" r="9175" b="9670"/>
          <a:stretch/>
        </p:blipFill>
        <p:spPr>
          <a:xfrm>
            <a:off x="8648308" y="5018005"/>
            <a:ext cx="1758885" cy="17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F5EA8-ABBD-4099-B027-4ED9A7F4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953BA2-CE3D-4EA7-BC99-2B369C6F1C8E}"/>
              </a:ext>
            </a:extLst>
          </p:cNvPr>
          <p:cNvSpPr/>
          <p:nvPr/>
        </p:nvSpPr>
        <p:spPr>
          <a:xfrm>
            <a:off x="838199" y="1720840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розробка програмного забезпечення для системи оплати проїзду в КП «Київський метрополітен»</a:t>
            </a: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розроблення й поглиблення концепції розробки системи зручної, а найголовніше швидкої оплати проїзду в метрополітені.</a:t>
            </a: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зв’язку із збільшенням потоку пасажирів КП «Київський метрополітен» і їх потребою у більш швидкій оплаті проїзду було прийнято рішення розробити більш вдосконалену систему оплати.</a:t>
            </a:r>
          </a:p>
        </p:txBody>
      </p:sp>
    </p:spTree>
    <p:extLst>
      <p:ext uri="{BB962C8B-B14F-4D97-AF65-F5344CB8AC3E}">
        <p14:creationId xmlns:p14="http://schemas.microsoft.com/office/powerpoint/2010/main" val="1044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0B0B5-2C90-4B7B-BC38-66DC9250C5CC}"/>
              </a:ext>
            </a:extLst>
          </p:cNvPr>
          <p:cNvSpPr txBox="1">
            <a:spLocks/>
          </p:cNvSpPr>
          <p:nvPr/>
        </p:nvSpPr>
        <p:spPr>
          <a:xfrm>
            <a:off x="914400" y="34408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>
                <a:latin typeface="Times New Roman" panose="02020603050405020304" pitchFamily="18" charset="0"/>
                <a:cs typeface="Times New Roman" panose="02020603050405020304" pitchFamily="18" charset="0"/>
              </a:rPr>
              <a:t>В чому полягає актуальність проекту?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B3EF6DF-ADEA-495D-A6C5-40C64216B520}"/>
              </a:ext>
            </a:extLst>
          </p:cNvPr>
          <p:cNvSpPr/>
          <p:nvPr/>
        </p:nvSpPr>
        <p:spPr>
          <a:xfrm>
            <a:off x="676373" y="2075001"/>
            <a:ext cx="109916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даний момент актуальною проблемою є доцільність використання існуючої системи оплати через її застарілість;</a:t>
            </a:r>
          </a:p>
          <a:p>
            <a:pPr algn="just"/>
            <a:endParaRPr lang="uk-UA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 забезпечення, яке лежить в основі мого курсового проекту, розроблено за допомогою мови С++, що має ряд значних переваг перед існуючою системою, написаною на Java;</a:t>
            </a:r>
          </a:p>
          <a:p>
            <a:pPr algn="just"/>
            <a:endParaRPr lang="uk-UA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>
                <a:latin typeface="Times New Roman" panose="02020603050405020304" pitchFamily="18" charset="0"/>
                <a:cs typeface="Times New Roman" panose="02020603050405020304" pitchFamily="18" charset="0"/>
              </a:rPr>
              <a:t>Значну увагу в системі приділено безпеці доступу до персональних даних, акаунтів та балансу користувачів</a:t>
            </a:r>
          </a:p>
        </p:txBody>
      </p:sp>
    </p:spTree>
    <p:extLst>
      <p:ext uri="{BB962C8B-B14F-4D97-AF65-F5344CB8AC3E}">
        <p14:creationId xmlns:p14="http://schemas.microsoft.com/office/powerpoint/2010/main" val="36296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78E31-1D40-4954-83C9-6F8244CA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 системи оплати в Київському метрополітені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2530F6-93E2-4E4C-9DCB-270226D5097B}"/>
              </a:ext>
            </a:extLst>
          </p:cNvPr>
          <p:cNvSpPr/>
          <p:nvPr/>
        </p:nvSpPr>
        <p:spPr>
          <a:xfrm>
            <a:off x="838200" y="1509413"/>
            <a:ext cx="10515600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даний момент проїзд у київському метрополітені оплачується за допомогою: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Жетонів;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Проїзних квитків з кінцевим терміном дії;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Проїзних квитків на основі пластикових електронних безконтактних карток з продовженням терміну дії;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Банківськими картками та платіжними пристроями з технологією безконтактної оплати</a:t>
            </a:r>
            <a:endParaRPr lang="uk-UA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A9BC24B-9952-4E49-8370-B042FB9D40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розробки ПЗ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E105C30-2217-43F0-BA31-F187A737E6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Першим етапом було проектування та пошук необхідної інформації про дану сферу розробок. Необхідно було знайти початкові дані і порівняти існуючі системи платежів.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Другим етапом розробки була власне розробка програмного забезпечення, яке буде незабаром встановлене в терміналах типу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Програмне забезпечення було створене за допомогою високорівневої мови програмування С++.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Останнім етапом розробки стало тестування та пробні запуски системи на різних пристроях.</a:t>
            </a:r>
          </a:p>
        </p:txBody>
      </p:sp>
    </p:spTree>
    <p:extLst>
      <p:ext uri="{BB962C8B-B14F-4D97-AF65-F5344CB8AC3E}">
        <p14:creationId xmlns:p14="http://schemas.microsoft.com/office/powerpoint/2010/main" val="2351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7D08B-33BA-4E2A-B70B-DBCB2E8F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Функціональна схема роботи системи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43B267-FB4A-4A58-96E4-24B712F785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1" y="1238491"/>
            <a:ext cx="11817752" cy="5619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0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98A5-FB42-41E3-910C-EB06ECA4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головного меню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9B452C-A9A0-4DBD-8912-493C86CEEE72}"/>
              </a:ext>
            </a:extLst>
          </p:cNvPr>
          <p:cNvPicPr/>
          <p:nvPr/>
        </p:nvPicPr>
        <p:blipFill rotWithShape="1">
          <a:blip r:embed="rId2"/>
          <a:srcRect r="42493" b="32265"/>
          <a:stretch/>
        </p:blipFill>
        <p:spPr bwMode="auto">
          <a:xfrm>
            <a:off x="1006997" y="1145895"/>
            <a:ext cx="10023676" cy="4583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3B74A-0E72-486D-923B-984C25532961}"/>
              </a:ext>
            </a:extLst>
          </p:cNvPr>
          <p:cNvSpPr txBox="1"/>
          <p:nvPr/>
        </p:nvSpPr>
        <p:spPr>
          <a:xfrm>
            <a:off x="1941176" y="6021699"/>
            <a:ext cx="830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можна вибрати до якого інтерфейсу слід перейти</a:t>
            </a:r>
          </a:p>
        </p:txBody>
      </p:sp>
    </p:spTree>
    <p:extLst>
      <p:ext uri="{BB962C8B-B14F-4D97-AF65-F5344CB8AC3E}">
        <p14:creationId xmlns:p14="http://schemas.microsoft.com/office/powerpoint/2010/main" val="253051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98A5-FB42-41E3-910C-EB06ECA4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365125"/>
            <a:ext cx="11817751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меню користувача(придбання квитків)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3698EE-36B1-43C1-8485-B2B98739EA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623" y="1690687"/>
            <a:ext cx="10810754" cy="2788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3681C2-84D2-4F83-8459-3C6676FD93C6}"/>
              </a:ext>
            </a:extLst>
          </p:cNvPr>
          <p:cNvSpPr txBox="1"/>
          <p:nvPr/>
        </p:nvSpPr>
        <p:spPr>
          <a:xfrm>
            <a:off x="922718" y="5267554"/>
            <a:ext cx="1034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можна вибрати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придбання квитка або дізнатися баланс картки</a:t>
            </a:r>
          </a:p>
        </p:txBody>
      </p:sp>
    </p:spTree>
    <p:extLst>
      <p:ext uri="{BB962C8B-B14F-4D97-AF65-F5344CB8AC3E}">
        <p14:creationId xmlns:p14="http://schemas.microsoft.com/office/powerpoint/2010/main" val="277209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98A5-FB42-41E3-910C-EB06ECA4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меню оператора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4C2C-E2E7-4978-902F-B989FC125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542" y="1690687"/>
            <a:ext cx="10370915" cy="2765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4A210D-BACA-48E9-9299-7D3ABAFDFDA9}"/>
              </a:ext>
            </a:extLst>
          </p:cNvPr>
          <p:cNvSpPr txBox="1"/>
          <p:nvPr/>
        </p:nvSpPr>
        <p:spPr>
          <a:xfrm>
            <a:off x="1069484" y="4966599"/>
            <a:ext cx="10053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оператору можна вибрати між інформацією про продані квитки, інформацією про готівку в терміналі та зміною вартості поїздок</a:t>
            </a:r>
          </a:p>
        </p:txBody>
      </p:sp>
    </p:spTree>
    <p:extLst>
      <p:ext uri="{BB962C8B-B14F-4D97-AF65-F5344CB8AC3E}">
        <p14:creationId xmlns:p14="http://schemas.microsoft.com/office/powerpoint/2010/main" val="3109406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402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Вступ</vt:lpstr>
      <vt:lpstr>Презентация PowerPoint</vt:lpstr>
      <vt:lpstr>Існуючі системи оплати в Київському метрополітені</vt:lpstr>
      <vt:lpstr>Презентация PowerPoint</vt:lpstr>
      <vt:lpstr>Функціональна схема роботи системи</vt:lpstr>
      <vt:lpstr>Інтерфейс головного меню</vt:lpstr>
      <vt:lpstr>Інтерфейс меню користувача(придбання квитків)</vt:lpstr>
      <vt:lpstr>Інтерфейс меню оператора</vt:lpstr>
      <vt:lpstr>Інтерфейс меню адміністратора</vt:lpstr>
      <vt:lpstr>Розробка кінцевого продукту</vt:lpstr>
      <vt:lpstr>Висновок</vt:lpstr>
      <vt:lpstr>Джерела та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Artemenko</dc:creator>
  <cp:lastModifiedBy>Vladislav Artemenko</cp:lastModifiedBy>
  <cp:revision>58</cp:revision>
  <dcterms:created xsi:type="dcterms:W3CDTF">2019-06-10T20:37:45Z</dcterms:created>
  <dcterms:modified xsi:type="dcterms:W3CDTF">2019-06-11T10:18:27Z</dcterms:modified>
</cp:coreProperties>
</file>