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0" r:id="rId3"/>
    <p:sldId id="367" r:id="rId4"/>
    <p:sldId id="592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7" d="100"/>
          <a:sy n="67" d="100"/>
        </p:scale>
        <p:origin x="90" y="5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Brendan Hlibok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dirty="0"/>
              <a:t>If choosing Option 2</a:t>
            </a:r>
          </a:p>
          <a:p>
            <a:pPr lvl="2"/>
            <a:r>
              <a:rPr lang="en-US" dirty="0"/>
              <a:t>Used provided Background Information and System Block Diagram slides</a:t>
            </a:r>
          </a:p>
          <a:p>
            <a:pPr lvl="2"/>
            <a:r>
              <a:rPr lang="en-US" dirty="0"/>
              <a:t>Create a Mechanical Drawing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5524500" y="58191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30908" y="55161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0406-807A-2C09-63A8-8C5B436B7CF8}"/>
              </a:ext>
            </a:extLst>
          </p:cNvPr>
          <p:cNvSpPr/>
          <p:nvPr/>
        </p:nvSpPr>
        <p:spPr>
          <a:xfrm>
            <a:off x="8153400" y="1947147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82F1F-5319-4A1C-2767-64E809FBF4CD}"/>
              </a:ext>
            </a:extLst>
          </p:cNvPr>
          <p:cNvSpPr txBox="1"/>
          <p:nvPr/>
        </p:nvSpPr>
        <p:spPr>
          <a:xfrm rot="16200000">
            <a:off x="10977964" y="26460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EE736-ED33-E376-61AA-2FA2EC7AEC31}"/>
              </a:ext>
            </a:extLst>
          </p:cNvPr>
          <p:cNvSpPr/>
          <p:nvPr/>
        </p:nvSpPr>
        <p:spPr>
          <a:xfrm>
            <a:off x="1333500" y="1790699"/>
            <a:ext cx="4571996" cy="3580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FC9388-7D06-A2D8-E898-EC88E4D98360}"/>
              </a:ext>
            </a:extLst>
          </p:cNvPr>
          <p:cNvCxnSpPr>
            <a:cxnSpLocks/>
          </p:cNvCxnSpPr>
          <p:nvPr/>
        </p:nvCxnSpPr>
        <p:spPr>
          <a:xfrm>
            <a:off x="1333500" y="15621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B9146-F902-F51C-64E7-B5FF16FA2448}"/>
              </a:ext>
            </a:extLst>
          </p:cNvPr>
          <p:cNvCxnSpPr>
            <a:cxnSpLocks/>
          </p:cNvCxnSpPr>
          <p:nvPr/>
        </p:nvCxnSpPr>
        <p:spPr>
          <a:xfrm>
            <a:off x="4076700" y="15621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459CA-9F3B-73E4-BE6D-BC236729357A}"/>
              </a:ext>
            </a:extLst>
          </p:cNvPr>
          <p:cNvCxnSpPr/>
          <p:nvPr/>
        </p:nvCxnSpPr>
        <p:spPr>
          <a:xfrm>
            <a:off x="5905500" y="14859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CE176D-5D1D-4551-C9BC-DC3643CB49EE}"/>
              </a:ext>
            </a:extLst>
          </p:cNvPr>
          <p:cNvCxnSpPr>
            <a:cxnSpLocks/>
          </p:cNvCxnSpPr>
          <p:nvPr/>
        </p:nvCxnSpPr>
        <p:spPr>
          <a:xfrm>
            <a:off x="1333500" y="14859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9BC119-4684-4FDE-4A6D-370BC015758B}"/>
              </a:ext>
            </a:extLst>
          </p:cNvPr>
          <p:cNvCxnSpPr>
            <a:cxnSpLocks/>
          </p:cNvCxnSpPr>
          <p:nvPr/>
        </p:nvCxnSpPr>
        <p:spPr>
          <a:xfrm>
            <a:off x="6134100" y="1790700"/>
            <a:ext cx="0" cy="16383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BEB79-2682-F2CE-8016-028B84E2691A}"/>
              </a:ext>
            </a:extLst>
          </p:cNvPr>
          <p:cNvCxnSpPr>
            <a:cxnSpLocks/>
          </p:cNvCxnSpPr>
          <p:nvPr/>
        </p:nvCxnSpPr>
        <p:spPr>
          <a:xfrm>
            <a:off x="6057900" y="17907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FAB67-4633-06CA-8291-7A2F3C848A87}"/>
              </a:ext>
            </a:extLst>
          </p:cNvPr>
          <p:cNvCxnSpPr>
            <a:cxnSpLocks/>
          </p:cNvCxnSpPr>
          <p:nvPr/>
        </p:nvCxnSpPr>
        <p:spPr>
          <a:xfrm flipV="1">
            <a:off x="6134100" y="3962400"/>
            <a:ext cx="0" cy="14478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E7CF1-8F26-EC48-4DD6-2C7EAAEC5712}"/>
              </a:ext>
            </a:extLst>
          </p:cNvPr>
          <p:cNvSpPr/>
          <p:nvPr/>
        </p:nvSpPr>
        <p:spPr>
          <a:xfrm>
            <a:off x="2552700" y="4338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AA081-D17B-D97E-C4C5-F637D3BC52EB}"/>
              </a:ext>
            </a:extLst>
          </p:cNvPr>
          <p:cNvSpPr/>
          <p:nvPr/>
        </p:nvSpPr>
        <p:spPr>
          <a:xfrm>
            <a:off x="2023859" y="1942688"/>
            <a:ext cx="3048000" cy="167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FAD51-734E-F446-3269-14C0BCE55E64}"/>
              </a:ext>
            </a:extLst>
          </p:cNvPr>
          <p:cNvSpPr/>
          <p:nvPr/>
        </p:nvSpPr>
        <p:spPr>
          <a:xfrm>
            <a:off x="4824390" y="3733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82C05F-5736-BDB2-1A9B-DA6830262AA8}"/>
              </a:ext>
            </a:extLst>
          </p:cNvPr>
          <p:cNvCxnSpPr>
            <a:cxnSpLocks/>
          </p:cNvCxnSpPr>
          <p:nvPr/>
        </p:nvCxnSpPr>
        <p:spPr>
          <a:xfrm>
            <a:off x="6057900" y="541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EB102C-D4DA-655B-880F-408A188778E6}"/>
              </a:ext>
            </a:extLst>
          </p:cNvPr>
          <p:cNvSpPr txBox="1"/>
          <p:nvPr/>
        </p:nvSpPr>
        <p:spPr>
          <a:xfrm>
            <a:off x="3352800" y="13774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EF428-D496-6CEC-F226-F276BA19F7EF}"/>
              </a:ext>
            </a:extLst>
          </p:cNvPr>
          <p:cNvSpPr txBox="1"/>
          <p:nvPr/>
        </p:nvSpPr>
        <p:spPr>
          <a:xfrm>
            <a:off x="5973679" y="3495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77012-D811-E80A-6D07-CA0BBFEC2465}"/>
              </a:ext>
            </a:extLst>
          </p:cNvPr>
          <p:cNvSpPr/>
          <p:nvPr/>
        </p:nvSpPr>
        <p:spPr>
          <a:xfrm>
            <a:off x="1727075" y="3733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DB8E11-C2CA-FD98-CC5C-BA748495D8A5}"/>
              </a:ext>
            </a:extLst>
          </p:cNvPr>
          <p:cNvSpPr/>
          <p:nvPr/>
        </p:nvSpPr>
        <p:spPr>
          <a:xfrm>
            <a:off x="3693965" y="4338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78E7D4-5066-2E8E-2CA5-CBD9FBE57E76}"/>
              </a:ext>
            </a:extLst>
          </p:cNvPr>
          <p:cNvSpPr/>
          <p:nvPr/>
        </p:nvSpPr>
        <p:spPr>
          <a:xfrm>
            <a:off x="2737510" y="3698044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0AA5F6-3D53-268F-2B58-5D395F098063}"/>
              </a:ext>
            </a:extLst>
          </p:cNvPr>
          <p:cNvSpPr/>
          <p:nvPr/>
        </p:nvSpPr>
        <p:spPr>
          <a:xfrm>
            <a:off x="3352800" y="3693449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61E9C5-189C-8B8A-74BF-858A3987E494}"/>
              </a:ext>
            </a:extLst>
          </p:cNvPr>
          <p:cNvSpPr/>
          <p:nvPr/>
        </p:nvSpPr>
        <p:spPr>
          <a:xfrm>
            <a:off x="3937091" y="3693449"/>
            <a:ext cx="495300" cy="4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04C0ED-5457-8175-572A-CE123CC01EA4}"/>
              </a:ext>
            </a:extLst>
          </p:cNvPr>
          <p:cNvSpPr/>
          <p:nvPr/>
        </p:nvSpPr>
        <p:spPr>
          <a:xfrm>
            <a:off x="7051432" y="1790699"/>
            <a:ext cx="4571996" cy="3580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93A91D-220E-4693-4CD0-69FD8C20552B}"/>
              </a:ext>
            </a:extLst>
          </p:cNvPr>
          <p:cNvSpPr/>
          <p:nvPr/>
        </p:nvSpPr>
        <p:spPr>
          <a:xfrm>
            <a:off x="10577808" y="4229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host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9220</TotalTime>
  <Words>197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Options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421</cp:revision>
  <dcterms:created xsi:type="dcterms:W3CDTF">2018-01-09T20:24:50Z</dcterms:created>
  <dcterms:modified xsi:type="dcterms:W3CDTF">2023-12-13T05:30:34Z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