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86" d="100"/>
          <a:sy n="86" d="100"/>
        </p:scale>
        <p:origin x="451" y="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9/25/2023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gleboard.org/projects/plant-babysitter" TargetMode="External"/><Relationship Id="rId2" Type="http://schemas.openxmlformats.org/officeDocument/2006/relationships/hyperlink" Target="https://www.hackster.io/PatelDarshil/soil-moisture-sensor-with-lcd-display-71d6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cision-Temperature-Humidity-Measurement-Communication/dp/B092495GZJ" TargetMode="External"/><Relationship Id="rId2" Type="http://schemas.openxmlformats.org/officeDocument/2006/relationships/hyperlink" Target="https://www.amazon.com/Capacitive-Moisture-Corrosion-Resistant-Detection/dp/B07SYBSHG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Care and Data Display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9/25/2023</a:t>
            </a:r>
          </a:p>
          <a:p>
            <a:r>
              <a:rPr lang="en-US" dirty="0"/>
              <a:t>Brendan Hlibok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 soil &amp; Heat warning system</a:t>
            </a:r>
          </a:p>
          <a:p>
            <a:pPr lvl="1"/>
            <a:r>
              <a:rPr lang="en-US" dirty="0"/>
              <a:t>Will test how moist the soil is and let you know when to water</a:t>
            </a:r>
          </a:p>
          <a:p>
            <a:r>
              <a:rPr lang="en-US" dirty="0"/>
              <a:t>Similar projects</a:t>
            </a:r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Soil Moisture Sensor With LCD Display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https://www.hackster.io/PatelDarshil/soil-moisture-sensor-with-lcd-display-71d6df</a:t>
            </a:r>
            <a:endParaRPr lang="en-US" dirty="0"/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Plant Babysitter</a:t>
            </a:r>
          </a:p>
          <a:p>
            <a:pPr lvl="2"/>
            <a:r>
              <a:rPr lang="en-US" dirty="0">
                <a:hlinkClick r:id="rId3"/>
              </a:rPr>
              <a:t>https://www.beagleboard.org/projects/plant-babysitter</a:t>
            </a:r>
            <a:endParaRPr lang="en-US" dirty="0"/>
          </a:p>
          <a:p>
            <a:r>
              <a:rPr lang="en-US" dirty="0"/>
              <a:t>New added features</a:t>
            </a:r>
          </a:p>
          <a:p>
            <a:pPr lvl="1"/>
            <a:r>
              <a:rPr lang="en-US" dirty="0"/>
              <a:t>LCD displays exact amount to water &amp; days since last watered</a:t>
            </a:r>
          </a:p>
          <a:p>
            <a:pPr lvl="1"/>
            <a:r>
              <a:rPr lang="en-US" dirty="0"/>
              <a:t>Temperature sensor will check if conditions are good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recently got my first house plant and I want to take very good care of it</a:t>
            </a:r>
          </a:p>
        </p:txBody>
      </p:sp>
      <p:pic>
        <p:nvPicPr>
          <p:cNvPr id="14" name="Picture 13" descr="A red and silver sensor&#10;&#10;Description automatically generated">
            <a:extLst>
              <a:ext uri="{FF2B5EF4-FFF2-40B4-BE49-F238E27FC236}">
                <a16:creationId xmlns:a16="http://schemas.microsoft.com/office/drawing/2014/main" id="{FC5EABDD-8BD3-6E89-6B11-86555B6B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390900"/>
            <a:ext cx="2038527" cy="1969941"/>
          </a:xfrm>
          <a:prstGeom prst="rect">
            <a:avLst/>
          </a:prstGeom>
        </p:spPr>
      </p:pic>
      <p:pic>
        <p:nvPicPr>
          <p:cNvPr id="16" name="Picture 15" descr="A hand holding a potted plant&#10;&#10;Description automatically generated">
            <a:extLst>
              <a:ext uri="{FF2B5EF4-FFF2-40B4-BE49-F238E27FC236}">
                <a16:creationId xmlns:a16="http://schemas.microsoft.com/office/drawing/2014/main" id="{729EDBD8-5D70-8B82-90D5-54E3BEE00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4" r="18332"/>
          <a:stretch/>
        </p:blipFill>
        <p:spPr>
          <a:xfrm rot="5400000">
            <a:off x="9065326" y="116774"/>
            <a:ext cx="2455082" cy="29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8" name="Picture 7" descr="A diagram of a sensor&#10;&#10;Description automatically generated">
            <a:extLst>
              <a:ext uri="{FF2B5EF4-FFF2-40B4-BE49-F238E27FC236}">
                <a16:creationId xmlns:a16="http://schemas.microsoft.com/office/drawing/2014/main" id="{107F471C-964B-1DDD-B87F-902E3195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38300"/>
            <a:ext cx="6124927" cy="33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8" name="Picture 7" descr="A diagram of a device&#10;&#10;Description automatically generated">
            <a:extLst>
              <a:ext uri="{FF2B5EF4-FFF2-40B4-BE49-F238E27FC236}">
                <a16:creationId xmlns:a16="http://schemas.microsoft.com/office/drawing/2014/main" id="{75A09285-8A41-E29C-46BB-7650653D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00200"/>
            <a:ext cx="5791200" cy="42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25116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48713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https://www.amazon.com/Capacitive-Moisture-Corrosion-Resistant-Detection/dp/B07SYBSHGX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Temp/Humidity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https://www.amazon.com/Precision-Temperature-Humidity-Measurement-Communication/dp/B092495GZJ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Display (16x2)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https://www.adafruit.com/product/181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8684</TotalTime>
  <Words>177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proxima-nova</vt:lpstr>
      <vt:lpstr>Diamond Grid 16x9</vt:lpstr>
      <vt:lpstr>ENGI 301  Plant Care and Data Display Device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Brendan Hlibok</cp:lastModifiedBy>
  <cp:revision>407</cp:revision>
  <dcterms:created xsi:type="dcterms:W3CDTF">2018-01-09T20:24:50Z</dcterms:created>
  <dcterms:modified xsi:type="dcterms:W3CDTF">2023-09-26T04:45:51Z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