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68" r:id="rId4"/>
    <p:sldId id="370" r:id="rId5"/>
    <p:sldId id="369" r:id="rId6"/>
    <p:sldId id="371" r:id="rId7"/>
    <p:sldId id="373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706" autoAdjust="0"/>
  </p:normalViewPr>
  <p:slideViewPr>
    <p:cSldViewPr>
      <p:cViewPr>
        <p:scale>
          <a:sx n="48" d="100"/>
          <a:sy n="48" d="100"/>
        </p:scale>
        <p:origin x="478" y="10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gleboard.org/projects/plant-babysitter" TargetMode="External"/><Relationship Id="rId2" Type="http://schemas.openxmlformats.org/officeDocument/2006/relationships/hyperlink" Target="https://www.hackster.io/PatelDarshil/soil-moisture-sensor-with-lcd-display-71d6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Capacitive-Moisture-Corrosion-Resistant-Detection/dp/B07SYBSHG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Care and Data Display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Updated 10/12/2023</a:t>
            </a:r>
          </a:p>
          <a:p>
            <a:r>
              <a:rPr lang="en-US" dirty="0"/>
              <a:t>Brendan Hlibok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 soil &amp; Heat warning system</a:t>
            </a:r>
          </a:p>
          <a:p>
            <a:pPr lvl="1"/>
            <a:r>
              <a:rPr lang="en-US" dirty="0"/>
              <a:t>Will test how moist the soil is and let you know when to water</a:t>
            </a:r>
          </a:p>
          <a:p>
            <a:r>
              <a:rPr lang="en-US" dirty="0"/>
              <a:t>Similar projects</a:t>
            </a:r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Soil Moisture Sensor With LCD Display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https://www.hackster.io/PatelDarshil/soil-moisture-sensor-with-lcd-display-71d6df</a:t>
            </a:r>
            <a:endParaRPr lang="en-US" dirty="0"/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Plant Babysitter</a:t>
            </a:r>
          </a:p>
          <a:p>
            <a:pPr lvl="2"/>
            <a:r>
              <a:rPr lang="en-US" dirty="0">
                <a:hlinkClick r:id="rId3"/>
              </a:rPr>
              <a:t>https://www.beagleboard.org/projects/plant-babysitter</a:t>
            </a:r>
            <a:endParaRPr lang="en-US" dirty="0"/>
          </a:p>
          <a:p>
            <a:r>
              <a:rPr lang="en-US" dirty="0"/>
              <a:t>New added features</a:t>
            </a:r>
          </a:p>
          <a:p>
            <a:pPr lvl="1"/>
            <a:r>
              <a:rPr lang="en-US" dirty="0"/>
              <a:t>LCD displays exact amount to water &amp; days since last watered</a:t>
            </a:r>
          </a:p>
          <a:p>
            <a:pPr lvl="1"/>
            <a:r>
              <a:rPr lang="en-US" dirty="0"/>
              <a:t>Temperature sensor will check if conditions are good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</p:txBody>
      </p:sp>
      <p:pic>
        <p:nvPicPr>
          <p:cNvPr id="14" name="Picture 13" descr="A red and silver sensor&#10;&#10;Description automatically generated">
            <a:extLst>
              <a:ext uri="{FF2B5EF4-FFF2-40B4-BE49-F238E27FC236}">
                <a16:creationId xmlns:a16="http://schemas.microsoft.com/office/drawing/2014/main" id="{FC5EABDD-8BD3-6E89-6B11-86555B6B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390900"/>
            <a:ext cx="2038527" cy="1969941"/>
          </a:xfrm>
          <a:prstGeom prst="rect">
            <a:avLst/>
          </a:prstGeom>
        </p:spPr>
      </p:pic>
      <p:pic>
        <p:nvPicPr>
          <p:cNvPr id="16" name="Picture 15" descr="A hand holding a potted plant&#10;&#10;Description automatically generated">
            <a:extLst>
              <a:ext uri="{FF2B5EF4-FFF2-40B4-BE49-F238E27FC236}">
                <a16:creationId xmlns:a16="http://schemas.microsoft.com/office/drawing/2014/main" id="{729EDBD8-5D70-8B82-90D5-54E3BEE00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4" r="18332"/>
          <a:stretch/>
        </p:blipFill>
        <p:spPr>
          <a:xfrm rot="5400000">
            <a:off x="9065326" y="116774"/>
            <a:ext cx="2455082" cy="29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9" name="Picture 8" descr="A diagram of a cloud&#10;&#10;Description automatically generated">
            <a:extLst>
              <a:ext uri="{FF2B5EF4-FFF2-40B4-BE49-F238E27FC236}">
                <a16:creationId xmlns:a16="http://schemas.microsoft.com/office/drawing/2014/main" id="{89873B41-0B01-6F57-7B3D-C196574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6819900" cy="42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4" name="Picture 3" descr="A diagram of a cloud&#10;&#10;Description automatically generated">
            <a:extLst>
              <a:ext uri="{FF2B5EF4-FFF2-40B4-BE49-F238E27FC236}">
                <a16:creationId xmlns:a16="http://schemas.microsoft.com/office/drawing/2014/main" id="{A5DB2C0B-D02E-4C71-08C5-B486DAE4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329508"/>
            <a:ext cx="6942422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64358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8713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https://www.amazon.com/Capacitive-Moisture-Corrosion-Resistant-Detection/dp/B07SYBSHGX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Temp/Humidity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https://www.amazon.com/Precision-Temperature-Humidity-Measurement-Communication/dp/B092495GZJ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 (16x2)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https://www.adafruit.com/product/181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https://www.adafruit.com/product/4681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</a:t>
                      </a:r>
                      <a:r>
                        <a:rPr lang="en-US" dirty="0" err="1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https://www.amazon.com/wifi-adapter-usb-pc-network/dp/B008IFXQFU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9ACC-2C09-E24D-B5BA-63F870A2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Diagram (Inputs/Outputs)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E621-4C39-BE86-EC8D-78E05079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648200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INPUTS: 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Local buttons to ask for Moisture, Temp, Humidity, and Light Data locally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Phone buttons to ask for data from anywhere</a:t>
            </a: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OUTPUTS: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Temp, Humidity, and Light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Warning to water plant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Days since plant watered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824B-CFA1-AFFC-A2EC-E3793AE3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(Main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8C90-B0E2-12B3-E380-FD92106D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Setup: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internet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Initialize input pins for sensors, buttons, and display</a:t>
            </a:r>
          </a:p>
          <a:p>
            <a:r>
              <a:rPr lang="en-US" dirty="0"/>
              <a:t>Code Flow Chart: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FF339C0-FF8A-6238-A3E0-9C47BB67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743200"/>
            <a:ext cx="6534716" cy="3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9FC-70BD-B52C-A303-74894D46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(Component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793-9A61-3105-6D40-16243E6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Temperature/Humidity, and Light Sensor Classes (3x)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DATA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 to get the sensor reading when requested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Button Classes (4x for each data output)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pressed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-Communicate to display to display certain information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Class</a:t>
            </a:r>
            <a:endParaRPr lang="en-US" sz="1800" dirty="0"/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-When data requested from button pressed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information from the sensor classes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the information on display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Class (Cloud)</a:t>
            </a:r>
            <a:endParaRPr lang="en-US" sz="1800" dirty="0"/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-Request information from the sensor classes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Cyclically gathers information from the sensors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information from sensors classes function when requested by phone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functions: When (X) sensor button pressed, send data to phone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 Class</a:t>
            </a:r>
            <a:endParaRPr lang="en-US" sz="1800" dirty="0"/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(X) sensor information from the cloud function (3 functions)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information (3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9964</TotalTime>
  <Words>467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proxima-nova</vt:lpstr>
      <vt:lpstr>Diamond Grid 16x9</vt:lpstr>
      <vt:lpstr>ENGI 301  Plant Care and Data Display Device Proposal</vt:lpstr>
      <vt:lpstr>Background Information</vt:lpstr>
      <vt:lpstr>System Block Diagram</vt:lpstr>
      <vt:lpstr>Power Block Diagram</vt:lpstr>
      <vt:lpstr>Components / Budget</vt:lpstr>
      <vt:lpstr>Software Diagram (Inputs/Outputs)</vt:lpstr>
      <vt:lpstr>Software Diagram (Main Class)</vt:lpstr>
      <vt:lpstr>Software Diagram (Component Classes)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413</cp:revision>
  <dcterms:created xsi:type="dcterms:W3CDTF">2018-01-09T20:24:50Z</dcterms:created>
  <dcterms:modified xsi:type="dcterms:W3CDTF">2023-10-13T03:45:43Z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