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8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8EDE-6FF4-4363-967A-90CDEF1B974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EB4B-ED13-45BE-BC8B-6BDB0F8C8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19" y="355107"/>
            <a:ext cx="116204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자료처리 오류 모니터링 보완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실시간에 가깝게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현상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1. DST </a:t>
            </a:r>
            <a:r>
              <a:rPr lang="ko-KR" altLang="en-US" dirty="0" smtClean="0"/>
              <a:t>프로그램은 자료처리 전용프로그램 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예외처리 하기에는 위험하고 </a:t>
            </a:r>
            <a:r>
              <a:rPr lang="en-US" altLang="ko-KR" dirty="0" smtClean="0"/>
              <a:t>DST </a:t>
            </a:r>
            <a:r>
              <a:rPr lang="ko-KR" altLang="en-US" dirty="0" smtClean="0"/>
              <a:t>목적에 </a:t>
            </a:r>
            <a:r>
              <a:rPr lang="ko-KR" altLang="en-US" dirty="0" err="1" smtClean="0"/>
              <a:t>맞지않음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각각 자료처리프로그램의 예외처리 되어있지 않음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원시자료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uf_check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오류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하고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개선방안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센터장님 지시로 </a:t>
            </a:r>
            <a:r>
              <a:rPr lang="ko-KR" altLang="en-US" dirty="0" err="1" smtClean="0"/>
              <a:t>원시자료</a:t>
            </a:r>
            <a:r>
              <a:rPr lang="ko-KR" altLang="en-US" dirty="0" smtClean="0"/>
              <a:t> 오류 체크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백길호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uf_test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메커니즘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uf_test</a:t>
            </a:r>
            <a:r>
              <a:rPr lang="ko-KR" altLang="en-US" dirty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원시자료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시 다음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처리결과를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로 </a:t>
            </a:r>
            <a:r>
              <a:rPr lang="en-US" altLang="ko-KR" b="1" dirty="0" smtClean="0">
                <a:solidFill>
                  <a:srgbClr val="FF0000"/>
                </a:solidFill>
              </a:rPr>
              <a:t>wrap</a:t>
            </a:r>
            <a:r>
              <a:rPr lang="ko-KR" altLang="en-US" dirty="0" smtClean="0"/>
              <a:t>하여 검출 가능</a:t>
            </a:r>
            <a:endParaRPr lang="en-US" altLang="ko-KR" dirty="0"/>
          </a:p>
          <a:p>
            <a:r>
              <a:rPr lang="en-US" altLang="ko-KR" dirty="0" smtClean="0"/>
              <a:t>  a. core dump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b.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error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c. Unknown field type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실제 적용은 위와 같은 방식으로</a:t>
            </a:r>
            <a:r>
              <a:rPr lang="en-US" altLang="ko-KR" dirty="0" smtClean="0"/>
              <a:t>, DST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a.out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 실행프로그램을 </a:t>
            </a:r>
            <a:r>
              <a:rPr lang="en-US" altLang="ko-KR" dirty="0" smtClean="0"/>
              <a:t>wrap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Shell(a.sh)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실행 하여 검출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시 오류 발생하면 특정 폴더에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전제조건은 각 자료처리프로그램이 </a:t>
            </a:r>
            <a:r>
              <a:rPr lang="ko-KR" altLang="en-US" dirty="0" err="1" smtClean="0"/>
              <a:t>정상종료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“0” </a:t>
            </a:r>
            <a:r>
              <a:rPr lang="ko-KR" altLang="en-US" dirty="0" smtClean="0"/>
              <a:t>이어야 함</a:t>
            </a:r>
            <a:r>
              <a:rPr lang="en-US" altLang="ko-KR" dirty="0" smtClean="0"/>
              <a:t>!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소스 수정하지 않으려면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정상종료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확인하여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을 만들면 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76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19" y="355107"/>
            <a:ext cx="3060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#!/bin/bash</a:t>
            </a:r>
          </a:p>
          <a:p>
            <a:r>
              <a:rPr lang="en-US" altLang="ko-KR" sz="1200" dirty="0" err="1" smtClean="0"/>
              <a:t>uf_test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xxxxxxxxxx.uf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[ $? -</a:t>
            </a:r>
            <a:r>
              <a:rPr lang="en-US" altLang="ko-KR" sz="1200" dirty="0" err="1" smtClean="0"/>
              <a:t>eq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200" dirty="0" smtClean="0"/>
              <a:t> ]</a:t>
            </a:r>
          </a:p>
          <a:p>
            <a:r>
              <a:rPr lang="en-US" altLang="ko-KR" sz="1200" dirty="0" smtClean="0"/>
              <a:t>then</a:t>
            </a:r>
          </a:p>
          <a:p>
            <a:r>
              <a:rPr lang="en-US" altLang="ko-KR" sz="1200" dirty="0" smtClean="0"/>
              <a:t>    echo "The script ran ok"</a:t>
            </a:r>
          </a:p>
          <a:p>
            <a:r>
              <a:rPr lang="en-US" altLang="ko-KR" sz="1200" dirty="0" smtClean="0"/>
              <a:t>    exit 0</a:t>
            </a:r>
          </a:p>
          <a:p>
            <a:r>
              <a:rPr lang="en-US" altLang="ko-KR" sz="1200" dirty="0" smtClean="0"/>
              <a:t>else</a:t>
            </a:r>
          </a:p>
          <a:p>
            <a:r>
              <a:rPr lang="en-US" altLang="ko-KR" sz="1200" dirty="0" smtClean="0"/>
              <a:t>    #echo "The script failed" &gt;&amp;2</a:t>
            </a:r>
          </a:p>
          <a:p>
            <a:r>
              <a:rPr lang="en-US" altLang="ko-KR" sz="1200" dirty="0" smtClean="0"/>
              <a:t>    touch ./</a:t>
            </a:r>
            <a:r>
              <a:rPr lang="en-US" altLang="ko-KR" sz="1200" dirty="0" err="1" smtClean="0"/>
              <a:t>error_folder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uf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applicaton</a:t>
            </a:r>
            <a:r>
              <a:rPr lang="en-US" altLang="ko-KR" sz="1200" dirty="0" smtClean="0"/>
              <a:t>-err</a:t>
            </a:r>
          </a:p>
          <a:p>
            <a:r>
              <a:rPr lang="en-US" altLang="ko-KR" sz="1200" dirty="0" smtClean="0"/>
              <a:t>exit 1</a:t>
            </a:r>
          </a:p>
          <a:p>
            <a:r>
              <a:rPr lang="en-US" altLang="ko-KR" sz="1200" dirty="0" smtClean="0"/>
              <a:t>fi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1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141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레이더분석과</dc:creator>
  <cp:lastModifiedBy>레이더분석과</cp:lastModifiedBy>
  <cp:revision>8</cp:revision>
  <dcterms:created xsi:type="dcterms:W3CDTF">2018-11-07T04:23:57Z</dcterms:created>
  <dcterms:modified xsi:type="dcterms:W3CDTF">2018-11-07T04:54:22Z</dcterms:modified>
</cp:coreProperties>
</file>