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8EDE-6FF4-4363-967A-90CDEF1B974E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B4B-ED13-45BE-BC8B-6BDB0F8C86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782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8EDE-6FF4-4363-967A-90CDEF1B974E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B4B-ED13-45BE-BC8B-6BDB0F8C86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084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8EDE-6FF4-4363-967A-90CDEF1B974E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B4B-ED13-45BE-BC8B-6BDB0F8C86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7120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8EDE-6FF4-4363-967A-90CDEF1B974E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B4B-ED13-45BE-BC8B-6BDB0F8C86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6237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8EDE-6FF4-4363-967A-90CDEF1B974E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B4B-ED13-45BE-BC8B-6BDB0F8C86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9573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8EDE-6FF4-4363-967A-90CDEF1B974E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B4B-ED13-45BE-BC8B-6BDB0F8C86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2193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8EDE-6FF4-4363-967A-90CDEF1B974E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B4B-ED13-45BE-BC8B-6BDB0F8C86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4648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8EDE-6FF4-4363-967A-90CDEF1B974E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B4B-ED13-45BE-BC8B-6BDB0F8C86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5328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8EDE-6FF4-4363-967A-90CDEF1B974E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B4B-ED13-45BE-BC8B-6BDB0F8C86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7856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8EDE-6FF4-4363-967A-90CDEF1B974E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B4B-ED13-45BE-BC8B-6BDB0F8C86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5584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8EDE-6FF4-4363-967A-90CDEF1B974E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B4B-ED13-45BE-BC8B-6BDB0F8C86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1150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A8EDE-6FF4-4363-967A-90CDEF1B974E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BEB4B-ED13-45BE-BC8B-6BDB0F8C86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546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8" y="836718"/>
            <a:ext cx="1201963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목적</a:t>
            </a:r>
            <a:r>
              <a:rPr lang="en-US" altLang="ko-KR" b="1" dirty="0" smtClean="0"/>
              <a:t>: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자료처리 프로그램의 오류로 인한 장애발생 및 자료처리 지연에 따른 개선방안 도출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현상 및 문제점</a:t>
            </a:r>
            <a:r>
              <a:rPr lang="en-US" altLang="ko-KR" b="1" dirty="0" smtClean="0"/>
              <a:t>:</a:t>
            </a:r>
          </a:p>
          <a:p>
            <a:pPr marL="342900" indent="-342900"/>
            <a:r>
              <a:rPr lang="en-US" altLang="ko-KR" dirty="0" smtClean="0"/>
              <a:t>  1. </a:t>
            </a:r>
            <a:r>
              <a:rPr lang="ko-KR" altLang="en-US" dirty="0" smtClean="0"/>
              <a:t>현재 </a:t>
            </a:r>
            <a:r>
              <a:rPr lang="ko-KR" altLang="en-US" dirty="0" smtClean="0"/>
              <a:t>자료처리 모니터링은 자료처리 된 결과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로만 </a:t>
            </a:r>
            <a:r>
              <a:rPr lang="ko-KR" altLang="en-US" dirty="0" smtClean="0"/>
              <a:t>검출하고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 </a:t>
            </a:r>
            <a:r>
              <a:rPr lang="ko-KR" altLang="en-US" dirty="0" smtClean="0"/>
              <a:t>프로그램 자체 정상작동 여부 </a:t>
            </a:r>
            <a:r>
              <a:rPr lang="ko-KR" altLang="en-US" dirty="0" smtClean="0"/>
              <a:t>검출 부재</a:t>
            </a:r>
            <a:endParaRPr lang="en-US" altLang="ko-KR" dirty="0" smtClean="0"/>
          </a:p>
          <a:p>
            <a:r>
              <a:rPr lang="en-US" altLang="ko-KR" dirty="0" smtClean="0"/>
              <a:t>  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자료처리 프로그램 자체 예외처리 및 리턴 코드 불명확</a:t>
            </a:r>
          </a:p>
          <a:p>
            <a:r>
              <a:rPr lang="en-US" altLang="ko-KR" dirty="0" smtClean="0"/>
              <a:t>  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다수 자료처리 프로그램 소스 수정에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검증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제안 내용</a:t>
            </a:r>
            <a:r>
              <a:rPr lang="en-US" altLang="ko-KR" b="1" dirty="0" smtClean="0"/>
              <a:t>: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dst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cron</a:t>
            </a:r>
            <a:r>
              <a:rPr lang="ko-KR" altLang="en-US" dirty="0" smtClean="0"/>
              <a:t>으로 </a:t>
            </a:r>
            <a:r>
              <a:rPr lang="ko-KR" altLang="en-US" dirty="0" smtClean="0"/>
              <a:t>실행되는 각 자료처리 프로그램을 감싸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FF0000"/>
                </a:solidFill>
              </a:rPr>
              <a:t>wrap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ko-KR" altLang="en-US" dirty="0" smtClean="0"/>
              <a:t>오류 검출 가능한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을 만들어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dst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cron</a:t>
            </a:r>
            <a:r>
              <a:rPr lang="ko-KR" altLang="en-US" dirty="0" smtClean="0"/>
              <a:t>에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오류발생시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를 남겨서 실시간 </a:t>
            </a:r>
            <a:r>
              <a:rPr lang="ko-KR" altLang="en-US" dirty="0" smtClean="0"/>
              <a:t>검출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제안 특징</a:t>
            </a:r>
            <a:r>
              <a:rPr lang="en-US" altLang="ko-KR" b="1" dirty="0" smtClean="0"/>
              <a:t>:</a:t>
            </a:r>
          </a:p>
          <a:p>
            <a:r>
              <a:rPr lang="en-US" altLang="ko-KR" dirty="0" smtClean="0"/>
              <a:t>  1. </a:t>
            </a:r>
            <a:r>
              <a:rPr lang="ko-KR" altLang="en-US" dirty="0" smtClean="0"/>
              <a:t>기존 </a:t>
            </a:r>
            <a:r>
              <a:rPr lang="ko-KR" altLang="en-US" dirty="0" smtClean="0"/>
              <a:t>자료처리 프로그램 소스 수정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r>
              <a:rPr lang="en-US" altLang="ko-KR" dirty="0" smtClean="0"/>
              <a:t>  2. Core dump</a:t>
            </a:r>
            <a:r>
              <a:rPr lang="ko-KR" altLang="en-US" dirty="0" smtClean="0"/>
              <a:t>등 비정상 종료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무한루프 검출 가능</a:t>
            </a:r>
            <a:endParaRPr lang="en-US" altLang="ko-KR" dirty="0" smtClean="0"/>
          </a:p>
          <a:p>
            <a:r>
              <a:rPr lang="en-US" altLang="ko-KR" dirty="0" smtClean="0"/>
              <a:t>  3. </a:t>
            </a:r>
            <a:r>
              <a:rPr lang="ko-KR" altLang="en-US" dirty="0" smtClean="0"/>
              <a:t>기존 자료처리 프로그램에서 출력하는 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</a:t>
            </a:r>
            <a:r>
              <a:rPr lang="ko-KR" altLang="en-US" dirty="0" smtClean="0"/>
              <a:t>등 메시지를 추가적 확인 가능</a:t>
            </a:r>
            <a:endParaRPr lang="en-US" altLang="ko-KR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한계점</a:t>
            </a:r>
            <a:r>
              <a:rPr lang="en-US" altLang="ko-KR" b="1" dirty="0" smtClean="0"/>
              <a:t>:</a:t>
            </a:r>
          </a:p>
          <a:p>
            <a:r>
              <a:rPr lang="en-US" altLang="ko-KR" dirty="0" smtClean="0"/>
              <a:t>  1. </a:t>
            </a:r>
            <a:r>
              <a:rPr lang="en-US" altLang="ko-KR" dirty="0" smtClean="0"/>
              <a:t>fork </a:t>
            </a:r>
            <a:r>
              <a:rPr lang="ko-KR" altLang="en-US" dirty="0" smtClean="0"/>
              <a:t>사용 자료처리 프로그램 한 </a:t>
            </a:r>
            <a:r>
              <a:rPr lang="en-US" altLang="ko-KR" dirty="0" smtClean="0"/>
              <a:t>Child </a:t>
            </a:r>
            <a:r>
              <a:rPr lang="ko-KR" altLang="en-US" dirty="0" smtClean="0"/>
              <a:t>프로세스 검출 불가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자체 소스 수정하여 상태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남김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2. MPI (</a:t>
            </a:r>
            <a:r>
              <a:rPr lang="ko-KR" altLang="en-US" dirty="0" smtClean="0"/>
              <a:t>병렬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 자료처리 프로그램 </a:t>
            </a:r>
            <a:r>
              <a:rPr lang="ko-KR" altLang="en-US" dirty="0" smtClean="0"/>
              <a:t>검출 불가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자체 소스 수정하여 상태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남김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380043" y="206622"/>
            <a:ext cx="596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레이더 자료처리 오류 모니터링 보완 방안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87765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719" y="355108"/>
            <a:ext cx="3567218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#!/bin/bash</a:t>
            </a:r>
          </a:p>
          <a:p>
            <a:r>
              <a:rPr lang="en-US" altLang="ko-KR" sz="1200" dirty="0" smtClean="0"/>
              <a:t>ret=$(./</a:t>
            </a:r>
            <a:r>
              <a:rPr lang="en-US" altLang="ko-KR" sz="1200" dirty="0" err="1" smtClean="0"/>
              <a:t>a.out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if [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$?</a:t>
            </a:r>
            <a:r>
              <a:rPr lang="en-US" altLang="ko-KR" sz="1200" dirty="0" smtClean="0"/>
              <a:t> -</a:t>
            </a:r>
            <a:r>
              <a:rPr lang="en-US" altLang="ko-KR" sz="1200" dirty="0" err="1" smtClean="0"/>
              <a:t>eq</a:t>
            </a:r>
            <a:r>
              <a:rPr lang="en-US" altLang="ko-KR" sz="1200" dirty="0" smtClean="0"/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0</a:t>
            </a:r>
            <a:r>
              <a:rPr lang="en-US" altLang="ko-KR" sz="1200" dirty="0" smtClean="0"/>
              <a:t> ] </a:t>
            </a:r>
          </a:p>
          <a:p>
            <a:r>
              <a:rPr lang="en-US" altLang="ko-KR" sz="1200" dirty="0" smtClean="0"/>
              <a:t>then</a:t>
            </a:r>
          </a:p>
          <a:p>
            <a:r>
              <a:rPr lang="en-US" altLang="ko-KR" sz="1200" dirty="0" smtClean="0"/>
              <a:t>    #echo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정상 종료</a:t>
            </a:r>
            <a:r>
              <a:rPr lang="en-US" altLang="ko-KR" sz="1200" dirty="0" smtClean="0"/>
              <a:t>"</a:t>
            </a:r>
            <a:endParaRPr lang="en-US" altLang="ko-KR" sz="1200" dirty="0" smtClean="0"/>
          </a:p>
          <a:p>
            <a:r>
              <a:rPr lang="en-US" altLang="ko-KR" sz="1200" dirty="0" smtClean="0"/>
              <a:t>    echo $ret &gt;&gt; retrun_message.log</a:t>
            </a:r>
          </a:p>
          <a:p>
            <a:r>
              <a:rPr lang="en-US" altLang="ko-KR" sz="1200" dirty="0" smtClean="0"/>
              <a:t>    exit 0</a:t>
            </a:r>
          </a:p>
          <a:p>
            <a:r>
              <a:rPr lang="en-US" altLang="ko-KR" sz="1200" dirty="0" smtClean="0"/>
              <a:t>else</a:t>
            </a:r>
          </a:p>
          <a:p>
            <a:r>
              <a:rPr lang="en-US" altLang="ko-KR" sz="1200" dirty="0" smtClean="0"/>
              <a:t>    #echo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비정상 종료</a:t>
            </a:r>
            <a:r>
              <a:rPr lang="en-US" altLang="ko-KR" sz="1200" dirty="0" smtClean="0"/>
              <a:t>"</a:t>
            </a:r>
            <a:endParaRPr lang="en-US" altLang="ko-KR" sz="1200" dirty="0" smtClean="0"/>
          </a:p>
          <a:p>
            <a:r>
              <a:rPr lang="en-US" altLang="ko-KR" sz="1200" dirty="0" smtClean="0"/>
              <a:t>    echo "abnormal error" &gt;&gt; critical_error.log</a:t>
            </a:r>
          </a:p>
          <a:p>
            <a:r>
              <a:rPr lang="en-US" altLang="ko-KR" sz="1200" dirty="0" smtClean="0"/>
              <a:t>    exit 1</a:t>
            </a:r>
          </a:p>
          <a:p>
            <a:r>
              <a:rPr lang="en-US" altLang="ko-KR" sz="1200" dirty="0" err="1" smtClean="0"/>
              <a:t>fi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92900" y="167951"/>
            <a:ext cx="13622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Wrap.sh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1965" y="3094726"/>
            <a:ext cx="105195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핵심 제안 내용</a:t>
            </a:r>
            <a:r>
              <a:rPr lang="en-US" altLang="ko-KR" b="1" dirty="0" smtClean="0"/>
              <a:t>:</a:t>
            </a:r>
          </a:p>
          <a:p>
            <a:endParaRPr lang="en-US" altLang="ko-KR" b="1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레이더 원시자료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uf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smtClean="0"/>
              <a:t>오류 체크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백길호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uf_test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체크 </a:t>
            </a:r>
            <a:r>
              <a:rPr lang="ko-KR" altLang="en-US" dirty="0" smtClean="0"/>
              <a:t>메커니즘 사용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uf_test</a:t>
            </a:r>
            <a:r>
              <a:rPr lang="ko-KR" altLang="en-US" dirty="0"/>
              <a:t> </a:t>
            </a:r>
            <a:r>
              <a:rPr lang="ko-KR" altLang="en-US" dirty="0" smtClean="0"/>
              <a:t>로 원시자료 </a:t>
            </a:r>
            <a:r>
              <a:rPr lang="en-US" altLang="ko-KR" dirty="0" smtClean="0"/>
              <a:t>read</a:t>
            </a:r>
            <a:r>
              <a:rPr lang="ko-KR" altLang="en-US" dirty="0" smtClean="0"/>
              <a:t>시 다음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처리결과를 </a:t>
            </a:r>
            <a:r>
              <a:rPr lang="en-US" altLang="ko-KR" dirty="0" smtClean="0"/>
              <a:t>shell (main.sh????)</a:t>
            </a:r>
            <a:r>
              <a:rPr lang="ko-KR" altLang="en-US" dirty="0" smtClean="0"/>
              <a:t>로 </a:t>
            </a:r>
            <a:r>
              <a:rPr lang="en-US" altLang="ko-KR" b="1" dirty="0" smtClean="0">
                <a:solidFill>
                  <a:srgbClr val="FF0000"/>
                </a:solidFill>
              </a:rPr>
              <a:t>wrap</a:t>
            </a:r>
            <a:r>
              <a:rPr lang="ko-KR" altLang="en-US" dirty="0" smtClean="0"/>
              <a:t>하여 검출 가능</a:t>
            </a:r>
            <a:endParaRPr lang="en-US" altLang="ko-KR" dirty="0"/>
          </a:p>
          <a:p>
            <a:r>
              <a:rPr lang="en-US" altLang="ko-KR" sz="1600" dirty="0" smtClean="0"/>
              <a:t>  a. core </a:t>
            </a:r>
            <a:r>
              <a:rPr lang="en-US" altLang="ko-KR" sz="1600" dirty="0" smtClean="0"/>
              <a:t>dump (</a:t>
            </a:r>
            <a:r>
              <a:rPr lang="ko-KR" altLang="en-US" sz="1600" dirty="0" smtClean="0"/>
              <a:t>비정상 종료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b. </a:t>
            </a:r>
            <a:r>
              <a:rPr lang="en-US" altLang="ko-KR" sz="1600" dirty="0" err="1" smtClean="0"/>
              <a:t>gzip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error (</a:t>
            </a:r>
            <a:r>
              <a:rPr lang="ko-KR" altLang="en-US" sz="1600" dirty="0" smtClean="0"/>
              <a:t>정상 종료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c. Unknown field </a:t>
            </a:r>
            <a:r>
              <a:rPr lang="en-US" altLang="ko-KR" sz="1600" dirty="0" smtClean="0"/>
              <a:t>type (</a:t>
            </a:r>
            <a:r>
              <a:rPr lang="ko-KR" altLang="en-US" sz="1600" dirty="0" smtClean="0"/>
              <a:t>정상 종료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상기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방식으로</a:t>
            </a:r>
            <a:r>
              <a:rPr lang="en-US" altLang="ko-KR" dirty="0" smtClean="0"/>
              <a:t>, DST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cron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실행프로그램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a.out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 실행프로그램을 </a:t>
            </a:r>
            <a:r>
              <a:rPr lang="en-US" altLang="ko-KR" dirty="0" smtClean="0"/>
              <a:t>wrap 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Shell(Wrap.sh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실행 하여 검출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시 오류 발생하면 특정 폴더에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남김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ko-KR" altLang="en-US" dirty="0" smtClean="0"/>
              <a:t>각 자료처리 프로그램 정상종료 </a:t>
            </a:r>
            <a:r>
              <a:rPr lang="ko-KR" altLang="en-US" dirty="0" err="1" smtClean="0"/>
              <a:t>리턴값</a:t>
            </a:r>
            <a:r>
              <a:rPr lang="ko-KR" altLang="en-US" dirty="0" err="1" smtClean="0"/>
              <a:t>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“0”</a:t>
            </a:r>
            <a:r>
              <a:rPr lang="ko-KR" altLang="en-US" dirty="0" smtClean="0"/>
              <a:t>이 아니면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후 </a:t>
            </a:r>
            <a:r>
              <a:rPr lang="ko-KR" altLang="en-US" dirty="0" err="1" smtClean="0"/>
              <a:t>리턴값</a:t>
            </a:r>
            <a:r>
              <a:rPr lang="ko-KR" altLang="en-US" dirty="0" smtClean="0"/>
              <a:t> 확인하여 </a:t>
            </a:r>
            <a:r>
              <a:rPr lang="en-US" altLang="ko-KR" dirty="0" smtClean="0"/>
              <a:t>shell </a:t>
            </a:r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  <p:sp>
        <p:nvSpPr>
          <p:cNvPr id="9" name="설명선 1 8"/>
          <p:cNvSpPr/>
          <p:nvPr/>
        </p:nvSpPr>
        <p:spPr>
          <a:xfrm>
            <a:off x="1520889" y="559837"/>
            <a:ext cx="2248678" cy="233265"/>
          </a:xfrm>
          <a:prstGeom prst="borderCallout1">
            <a:avLst>
              <a:gd name="adj1" fmla="val 50750"/>
              <a:gd name="adj2" fmla="val -463"/>
              <a:gd name="adj3" fmla="val 180500"/>
              <a:gd name="adj4" fmla="val -347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i="1" dirty="0" err="1" smtClean="0">
                <a:solidFill>
                  <a:schemeClr val="tx1"/>
                </a:solidFill>
              </a:rPr>
              <a:t>Sh</a:t>
            </a:r>
            <a:r>
              <a:rPr lang="ko-KR" altLang="en-US" sz="1100" i="1" dirty="0" smtClean="0">
                <a:solidFill>
                  <a:schemeClr val="tx1"/>
                </a:solidFill>
              </a:rPr>
              <a:t>에서 마지막 명령어 상태코드</a:t>
            </a:r>
            <a:endParaRPr lang="ko-KR" altLang="en-US" sz="1100" i="1" dirty="0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47842" y="1032974"/>
            <a:ext cx="1255214" cy="1404493"/>
            <a:chOff x="6575502" y="1055834"/>
            <a:chExt cx="1255214" cy="1404493"/>
          </a:xfrm>
        </p:grpSpPr>
        <p:sp>
          <p:nvSpPr>
            <p:cNvPr id="10" name="순서도: 다중 문서 9"/>
            <p:cNvSpPr/>
            <p:nvPr/>
          </p:nvSpPr>
          <p:spPr>
            <a:xfrm>
              <a:off x="6916316" y="1947143"/>
              <a:ext cx="914400" cy="513184"/>
            </a:xfrm>
            <a:prstGeom prst="flowChartMultidocumen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병합 11"/>
            <p:cNvSpPr/>
            <p:nvPr/>
          </p:nvSpPr>
          <p:spPr>
            <a:xfrm>
              <a:off x="6698165" y="1055834"/>
              <a:ext cx="360000" cy="324000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추출 12"/>
            <p:cNvSpPr/>
            <p:nvPr/>
          </p:nvSpPr>
          <p:spPr>
            <a:xfrm>
              <a:off x="7353857" y="1425683"/>
              <a:ext cx="360000" cy="324000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575502" y="1189650"/>
              <a:ext cx="1226634" cy="4348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a.out</a:t>
              </a:r>
              <a:endParaRPr lang="ko-KR" altLang="en-US" dirty="0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518660" y="449580"/>
            <a:ext cx="3139440" cy="2179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79101" y="267011"/>
            <a:ext cx="12731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Dst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Cron</a:t>
            </a:r>
            <a:r>
              <a:rPr lang="en-US" altLang="ko-KR" dirty="0" smtClean="0"/>
              <a:t> (</a:t>
            </a:r>
            <a:r>
              <a:rPr lang="ko-KR" altLang="en-US" dirty="0" smtClean="0"/>
              <a:t>이전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640022" y="1048214"/>
            <a:ext cx="1255214" cy="1404493"/>
            <a:chOff x="6575502" y="1055834"/>
            <a:chExt cx="1255214" cy="1404493"/>
          </a:xfrm>
        </p:grpSpPr>
        <p:sp>
          <p:nvSpPr>
            <p:cNvPr id="18" name="순서도: 다중 문서 17"/>
            <p:cNvSpPr/>
            <p:nvPr/>
          </p:nvSpPr>
          <p:spPr>
            <a:xfrm>
              <a:off x="6916316" y="1947143"/>
              <a:ext cx="914400" cy="513184"/>
            </a:xfrm>
            <a:prstGeom prst="flowChartMultidocumen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병합 18"/>
            <p:cNvSpPr/>
            <p:nvPr/>
          </p:nvSpPr>
          <p:spPr>
            <a:xfrm>
              <a:off x="6698165" y="1055834"/>
              <a:ext cx="360000" cy="324000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추출 19"/>
            <p:cNvSpPr/>
            <p:nvPr/>
          </p:nvSpPr>
          <p:spPr>
            <a:xfrm>
              <a:off x="7353857" y="1425683"/>
              <a:ext cx="360000" cy="324000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575502" y="1189650"/>
              <a:ext cx="1226634" cy="4348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a.out</a:t>
              </a:r>
              <a:endParaRPr lang="ko-KR" altLang="en-US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8351520" y="457200"/>
            <a:ext cx="3139440" cy="2179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211961" y="274631"/>
            <a:ext cx="12731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Dst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Cron</a:t>
            </a:r>
            <a:r>
              <a:rPr lang="en-US" altLang="ko-KR" dirty="0" smtClean="0"/>
              <a:t> (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0" name="순서도: 다중 문서 29"/>
          <p:cNvSpPr/>
          <p:nvPr/>
        </p:nvSpPr>
        <p:spPr>
          <a:xfrm>
            <a:off x="8813696" y="1947143"/>
            <a:ext cx="914400" cy="513184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8663380" y="1177755"/>
            <a:ext cx="739698" cy="460546"/>
            <a:chOff x="8472886" y="1055834"/>
            <a:chExt cx="1226635" cy="693849"/>
          </a:xfrm>
        </p:grpSpPr>
        <p:sp>
          <p:nvSpPr>
            <p:cNvPr id="31" name="순서도: 병합 30"/>
            <p:cNvSpPr/>
            <p:nvPr/>
          </p:nvSpPr>
          <p:spPr>
            <a:xfrm>
              <a:off x="8595545" y="1055834"/>
              <a:ext cx="360000" cy="324000"/>
            </a:xfrm>
            <a:prstGeom prst="flowChartMerg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순서도: 추출 31"/>
            <p:cNvSpPr/>
            <p:nvPr/>
          </p:nvSpPr>
          <p:spPr>
            <a:xfrm>
              <a:off x="9251237" y="1425683"/>
              <a:ext cx="360000" cy="324000"/>
            </a:xfrm>
            <a:prstGeom prst="flowChartExtra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472886" y="1189650"/>
              <a:ext cx="1226635" cy="43489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a.out</a:t>
              </a:r>
              <a:endParaRPr lang="ko-KR" altLang="en-US" dirty="0"/>
            </a:p>
          </p:txBody>
        </p:sp>
      </p:grpSp>
      <p:pic>
        <p:nvPicPr>
          <p:cNvPr id="1027" name="Picture 3" descr="C:\Users\kodak\AppData\Local\Microsoft\Windows\INetCache\IE\8S8GN31C\13932880822068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1200" y="2080760"/>
            <a:ext cx="665260" cy="581929"/>
          </a:xfrm>
          <a:prstGeom prst="rect">
            <a:avLst/>
          </a:prstGeom>
          <a:noFill/>
        </p:spPr>
      </p:pic>
      <p:pic>
        <p:nvPicPr>
          <p:cNvPr id="35" name="Picture 3" descr="C:\Users\kodak\AppData\Local\Microsoft\Windows\INetCache\IE\8S8GN31C\13932880822068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7600" y="2065520"/>
            <a:ext cx="665260" cy="581929"/>
          </a:xfrm>
          <a:prstGeom prst="rect">
            <a:avLst/>
          </a:prstGeom>
          <a:noFill/>
        </p:spPr>
      </p:pic>
      <p:pic>
        <p:nvPicPr>
          <p:cNvPr id="37" name="Picture 3" descr="C:\Users\kodak\AppData\Local\Microsoft\Windows\INetCache\IE\8S8GN31C\1393288082206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6320" y="1151120"/>
            <a:ext cx="1619706" cy="1416820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5882640" y="12192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715500" y="122682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0" name="오른쪽 화살표 39"/>
          <p:cNvSpPr/>
          <p:nvPr/>
        </p:nvSpPr>
        <p:spPr>
          <a:xfrm>
            <a:off x="7871460" y="1432560"/>
            <a:ext cx="35814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336280" y="937260"/>
            <a:ext cx="70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(</a:t>
            </a:r>
            <a:endParaRPr lang="ko-KR" altLang="en-US" sz="4800" dirty="0"/>
          </a:p>
        </p:txBody>
      </p:sp>
      <p:sp>
        <p:nvSpPr>
          <p:cNvPr id="45" name="TextBox 44"/>
          <p:cNvSpPr txBox="1"/>
          <p:nvPr/>
        </p:nvSpPr>
        <p:spPr>
          <a:xfrm>
            <a:off x="9364980" y="937260"/>
            <a:ext cx="70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)</a:t>
            </a:r>
            <a:endParaRPr lang="ko-KR" altLang="en-US" sz="4800" dirty="0"/>
          </a:p>
        </p:txBody>
      </p:sp>
      <p:sp>
        <p:nvSpPr>
          <p:cNvPr id="46" name="순서도: 다중 문서 45"/>
          <p:cNvSpPr/>
          <p:nvPr/>
        </p:nvSpPr>
        <p:spPr>
          <a:xfrm>
            <a:off x="10467236" y="1939523"/>
            <a:ext cx="914400" cy="513184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10316920" y="1170135"/>
            <a:ext cx="739698" cy="460546"/>
            <a:chOff x="8472886" y="1055834"/>
            <a:chExt cx="1226635" cy="693849"/>
          </a:xfrm>
        </p:grpSpPr>
        <p:sp>
          <p:nvSpPr>
            <p:cNvPr id="48" name="순서도: 병합 47"/>
            <p:cNvSpPr/>
            <p:nvPr/>
          </p:nvSpPr>
          <p:spPr>
            <a:xfrm>
              <a:off x="8595545" y="1055834"/>
              <a:ext cx="360000" cy="324000"/>
            </a:xfrm>
            <a:prstGeom prst="flowChartMerg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순서도: 추출 48"/>
            <p:cNvSpPr/>
            <p:nvPr/>
          </p:nvSpPr>
          <p:spPr>
            <a:xfrm>
              <a:off x="9251237" y="1425683"/>
              <a:ext cx="360000" cy="324000"/>
            </a:xfrm>
            <a:prstGeom prst="flowChartExtra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472886" y="1189650"/>
              <a:ext cx="1226635" cy="43489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a.out</a:t>
              </a:r>
              <a:endParaRPr lang="ko-KR" alt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989820" y="929640"/>
            <a:ext cx="70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(</a:t>
            </a:r>
            <a:endParaRPr lang="ko-KR" altLang="en-US" sz="4800" dirty="0"/>
          </a:p>
        </p:txBody>
      </p:sp>
      <p:sp>
        <p:nvSpPr>
          <p:cNvPr id="52" name="TextBox 51"/>
          <p:cNvSpPr txBox="1"/>
          <p:nvPr/>
        </p:nvSpPr>
        <p:spPr>
          <a:xfrm>
            <a:off x="11018520" y="929640"/>
            <a:ext cx="70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)</a:t>
            </a:r>
            <a:endParaRPr lang="ko-KR" altLang="en-US" sz="4800" dirty="0"/>
          </a:p>
        </p:txBody>
      </p:sp>
      <p:pic>
        <p:nvPicPr>
          <p:cNvPr id="53" name="Picture 3" descr="C:\Users\kodak\AppData\Local\Microsoft\Windows\INetCache\IE\8S8GN31C\1393288082206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9860" y="1135880"/>
            <a:ext cx="1619706" cy="14168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815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332</Words>
  <Application>Microsoft Office PowerPoint</Application>
  <PresentationFormat>사용자 지정</PresentationFormat>
  <Paragraphs>59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레이더분석과</dc:creator>
  <cp:lastModifiedBy>김언식</cp:lastModifiedBy>
  <cp:revision>49</cp:revision>
  <dcterms:created xsi:type="dcterms:W3CDTF">2018-11-07T04:23:57Z</dcterms:created>
  <dcterms:modified xsi:type="dcterms:W3CDTF">2018-11-11T04:52:40Z</dcterms:modified>
</cp:coreProperties>
</file>