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현업 레이더자료처리 및 </a:t>
            </a:r>
            <a:r>
              <a:rPr lang="ko-KR" altLang="en-US" dirty="0" err="1"/>
              <a:t>웹시스템</a:t>
            </a:r>
            <a:r>
              <a:rPr lang="ko-KR" altLang="en-US" dirty="0"/>
              <a:t> 소스 </a:t>
            </a:r>
            <a:r>
              <a:rPr lang="ko-KR" altLang="en-US" dirty="0" smtClean="0"/>
              <a:t>형상관리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레이더 분석과 </a:t>
            </a:r>
            <a:endParaRPr lang="en-US" altLang="ko-KR" dirty="0" smtClean="0"/>
          </a:p>
          <a:p>
            <a:r>
              <a:rPr lang="ko-KR" altLang="en-US" dirty="0" err="1" smtClean="0"/>
              <a:t>김언식</a:t>
            </a:r>
            <a:r>
              <a:rPr lang="ko-KR" altLang="en-US" dirty="0" smtClean="0"/>
              <a:t> 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2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43450440" descr="EMB00001a0849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18924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29722" y="548680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1.달력콘트롤 변경 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한번에 입력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31840" y="260090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61" y="1412776"/>
            <a:ext cx="1981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9722" y="548680"/>
            <a:ext cx="596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연구용 </a:t>
            </a:r>
            <a:r>
              <a:rPr lang="ko-KR" altLang="en-US" dirty="0"/>
              <a:t>5분주기 영상 갱신 테스트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(HTML)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344816" cy="3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27584" y="908720"/>
            <a:ext cx="7411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분석시스템 </a:t>
            </a:r>
            <a:r>
              <a:rPr lang="ko-KR" altLang="en-US" dirty="0" err="1"/>
              <a:t>범례바</a:t>
            </a:r>
            <a:r>
              <a:rPr lang="ko-KR" altLang="en-US" dirty="0"/>
              <a:t> </a:t>
            </a:r>
            <a:r>
              <a:rPr lang="ko-KR" altLang="en-US" dirty="0" err="1"/>
              <a:t>껌뻑임</a:t>
            </a:r>
            <a:r>
              <a:rPr lang="ko-KR" altLang="en-US" dirty="0"/>
              <a:t> 수정 (</a:t>
            </a:r>
            <a:r>
              <a:rPr lang="ko-KR" altLang="en-US" dirty="0" err="1"/>
              <a:t>화면껌뻑임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우상단</a:t>
            </a:r>
            <a:r>
              <a:rPr lang="ko-KR" altLang="en-US" dirty="0" smtClean="0"/>
              <a:t> </a:t>
            </a:r>
            <a:r>
              <a:rPr lang="ko-KR" altLang="en-US" dirty="0"/>
              <a:t>메뉴 </a:t>
            </a:r>
            <a:r>
              <a:rPr lang="ko-KR" altLang="en-US" dirty="0" err="1"/>
              <a:t>오류수정</a:t>
            </a:r>
            <a:r>
              <a:rPr lang="ko-KR" altLang="en-US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분석시스템 </a:t>
            </a:r>
            <a:r>
              <a:rPr lang="ko-KR" altLang="en-US" dirty="0"/>
              <a:t>합성/480km/품질관리 라디오 </a:t>
            </a:r>
            <a:r>
              <a:rPr lang="ko-KR" altLang="en-US" dirty="0" err="1"/>
              <a:t>default값</a:t>
            </a:r>
            <a:r>
              <a:rPr lang="ko-KR" altLang="en-US" dirty="0"/>
              <a:t> </a:t>
            </a:r>
            <a:r>
              <a:rPr lang="ko-KR" altLang="en-US" dirty="0" err="1"/>
              <a:t>미지정</a:t>
            </a:r>
            <a:r>
              <a:rPr lang="ko-KR" altLang="en-US" dirty="0"/>
              <a:t> 수정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416824" cy="36387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40152" y="2564904"/>
            <a:ext cx="288032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2420888"/>
            <a:ext cx="18002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2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265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26876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-</a:t>
            </a:r>
            <a:r>
              <a:rPr lang="ko-KR" altLang="en-US" dirty="0"/>
              <a:t>년내 SVN 완료 및 정착화</a:t>
            </a:r>
          </a:p>
          <a:p>
            <a:r>
              <a:rPr lang="ko-KR" altLang="en-US" dirty="0"/>
              <a:t>  -자료처리 속도개선 (</a:t>
            </a:r>
            <a:r>
              <a:rPr lang="ko-KR" altLang="en-US" dirty="0" err="1"/>
              <a:t>I</a:t>
            </a:r>
            <a:r>
              <a:rPr lang="ko-KR" altLang="en-US" dirty="0"/>
              <a:t>/</a:t>
            </a:r>
            <a:r>
              <a:rPr lang="ko-KR" altLang="en-US" dirty="0" err="1"/>
              <a:t>O</a:t>
            </a:r>
            <a:r>
              <a:rPr lang="ko-KR" altLang="en-US" dirty="0"/>
              <a:t> 및 병렬처리(MPI 보다 </a:t>
            </a:r>
            <a:r>
              <a:rPr lang="ko-KR" altLang="en-US" dirty="0" err="1" smtClean="0"/>
              <a:t>Thread</a:t>
            </a:r>
            <a:r>
              <a:rPr lang="ko-KR" altLang="en-US" dirty="0" smtClean="0"/>
              <a:t> 처리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현업제공용</a:t>
            </a:r>
            <a:r>
              <a:rPr lang="ko-KR" altLang="en-US" dirty="0"/>
              <a:t> 연구원 개발 프로그램 인터페이스 표준화</a:t>
            </a:r>
          </a:p>
          <a:p>
            <a:r>
              <a:rPr lang="ko-KR" altLang="en-US" dirty="0"/>
              <a:t>  -COMIS 시스템에 현 분석시스템 기능 추가 및 고도화 작업</a:t>
            </a:r>
          </a:p>
        </p:txBody>
      </p:sp>
    </p:spTree>
    <p:extLst>
      <p:ext uri="{BB962C8B-B14F-4D97-AF65-F5344CB8AC3E}">
        <p14:creationId xmlns:p14="http://schemas.microsoft.com/office/powerpoint/2010/main" val="7153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620688"/>
            <a:ext cx="640080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배경 및 목적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진행 절차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진척 현황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협조사항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웹 시스템 개선 지원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자료표출 시스템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64026"/>
              </p:ext>
            </p:extLst>
          </p:nvPr>
        </p:nvGraphicFramePr>
        <p:xfrm>
          <a:off x="683568" y="980728"/>
          <a:ext cx="4176463" cy="4522086"/>
        </p:xfrm>
        <a:graphic>
          <a:graphicData uri="http://schemas.openxmlformats.org/drawingml/2006/table">
            <a:tbl>
              <a:tblPr/>
              <a:tblGrid>
                <a:gridCol w="576270">
                  <a:extLst>
                    <a:ext uri="{9D8B030D-6E8A-4147-A177-3AD203B41FA5}">
                      <a16:colId xmlns:a16="http://schemas.microsoft.com/office/drawing/2014/main" val="1378168042"/>
                    </a:ext>
                  </a:extLst>
                </a:gridCol>
                <a:gridCol w="935897">
                  <a:extLst>
                    <a:ext uri="{9D8B030D-6E8A-4147-A177-3AD203B41FA5}">
                      <a16:colId xmlns:a16="http://schemas.microsoft.com/office/drawing/2014/main" val="37788855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8566108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34264418"/>
                    </a:ext>
                  </a:extLst>
                </a:gridCol>
              </a:tblGrid>
              <a:tr h="301783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대분류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중분류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개수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76485"/>
                  </a:ext>
                </a:extLst>
              </a:tr>
              <a:tr h="171996">
                <a:tc rowSpan="2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KMA_DSTCRON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77528"/>
                  </a:ext>
                </a:extLst>
              </a:tr>
              <a:tr h="88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769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69171"/>
                  </a:ext>
                </a:extLst>
              </a:tr>
              <a:tr h="97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3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2132"/>
                  </a:ext>
                </a:extLst>
              </a:tr>
              <a:tr h="10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 등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17630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8143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2927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40574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61618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67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175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제외한 나머지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7149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6375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862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340351"/>
                  </a:ext>
                </a:extLst>
              </a:tr>
              <a:tr h="112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RAIN_EST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추정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64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RAIN_FCT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예측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15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단어가 명시된 경우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35519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9810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7646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VSRF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79614"/>
                  </a:ext>
                </a:extLst>
              </a:tr>
              <a:tr h="238425">
                <a:tc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포함하면 총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완료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903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33265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시스템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6814"/>
              </p:ext>
            </p:extLst>
          </p:nvPr>
        </p:nvGraphicFramePr>
        <p:xfrm>
          <a:off x="5580112" y="978541"/>
          <a:ext cx="3122884" cy="1308293"/>
        </p:xfrm>
        <a:graphic>
          <a:graphicData uri="http://schemas.openxmlformats.org/drawingml/2006/table">
            <a:tbl>
              <a:tblPr/>
              <a:tblGrid>
                <a:gridCol w="1386630">
                  <a:extLst>
                    <a:ext uri="{9D8B030D-6E8A-4147-A177-3AD203B41FA5}">
                      <a16:colId xmlns:a16="http://schemas.microsoft.com/office/drawing/2014/main" val="820565501"/>
                    </a:ext>
                  </a:extLst>
                </a:gridCol>
                <a:gridCol w="1093832">
                  <a:extLst>
                    <a:ext uri="{9D8B030D-6E8A-4147-A177-3AD203B41FA5}">
                      <a16:colId xmlns:a16="http://schemas.microsoft.com/office/drawing/2014/main" val="1533603174"/>
                    </a:ext>
                  </a:extLst>
                </a:gridCol>
                <a:gridCol w="642422">
                  <a:extLst>
                    <a:ext uri="{9D8B030D-6E8A-4147-A177-3AD203B41FA5}">
                      <a16:colId xmlns:a16="http://schemas.microsoft.com/office/drawing/2014/main" val="2744260886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시스템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JSP/PHP)</a:t>
                      </a:r>
                      <a:endParaRPr lang="en-US" sz="8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 개수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264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레이더표출시스템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8616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레이더센터홈페이지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2204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정보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서비스플랫폼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6676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분석시스템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1269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7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4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 표출 시스템 정리 항목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19901"/>
              </p:ext>
            </p:extLst>
          </p:nvPr>
        </p:nvGraphicFramePr>
        <p:xfrm>
          <a:off x="718467" y="1052736"/>
          <a:ext cx="6407944" cy="2634615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114201388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768876740"/>
                    </a:ext>
                  </a:extLst>
                </a:gridCol>
                <a:gridCol w="2678906">
                  <a:extLst>
                    <a:ext uri="{9D8B030D-6E8A-4147-A177-3AD203B41FA5}">
                      <a16:colId xmlns:a16="http://schemas.microsoft.com/office/drawing/2014/main" val="7544467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8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8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173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소스 확인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src file updated (+12m)</a:t>
                      </a:r>
                      <a:endParaRPr 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실행화일 날짜와 최신소스 파일날짜 비교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1812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 OK or Build Fail</a:t>
                      </a:r>
                      <a:endParaRPr lang="en-US" sz="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테스트 서버에서 빌드 확인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85067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하위 소스 추적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FUZZY_QC.PSN_KWK.sh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--&gt;run_fuzzyqc_{SITE}.sh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--&gt;FUZZY_QC_V2.1.exe</a:t>
                      </a:r>
                      <a:endParaRPr lang="en-US" sz="8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직접실행화일 구동시 추적하여 등록함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83901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 관련</a:t>
                      </a:r>
                      <a:endParaRPr lang="ko-KR" altLang="en-US" sz="800">
                        <a:effectLst/>
                      </a:endParaRPr>
                    </a:p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Resource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8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/home/RMQ/DATA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/home/RMQ/RES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/home/RMQ/WDSS2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사용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빌드시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필요한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ini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config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resource data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 확인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92383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 소스 위치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/home/radar/APPS/Rainfall_EST/sh/run_R_HSR.sh</a:t>
                      </a:r>
                      <a:endParaRPr 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1755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구동서버</a:t>
                      </a:r>
                      <a:endParaRPr lang="ko-KR" alt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RP1 ~ RP12, dpol, RPi01~02</a:t>
                      </a:r>
                      <a:endParaRPr lang="en-US" sz="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18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74218"/>
              </p:ext>
            </p:extLst>
          </p:nvPr>
        </p:nvGraphicFramePr>
        <p:xfrm>
          <a:off x="467544" y="1124744"/>
          <a:ext cx="8229600" cy="4227907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932179431"/>
                    </a:ext>
                  </a:extLst>
                </a:gridCol>
                <a:gridCol w="3927470">
                  <a:extLst>
                    <a:ext uri="{9D8B030D-6E8A-4147-A177-3AD203B41FA5}">
                      <a16:colId xmlns:a16="http://schemas.microsoft.com/office/drawing/2014/main" val="2310427352"/>
                    </a:ext>
                  </a:extLst>
                </a:gridCol>
                <a:gridCol w="3126473">
                  <a:extLst>
                    <a:ext uri="{9D8B030D-6E8A-4147-A177-3AD203B41FA5}">
                      <a16:colId xmlns:a16="http://schemas.microsoft.com/office/drawing/2014/main" val="3176931743"/>
                    </a:ext>
                  </a:extLst>
                </a:gridCol>
              </a:tblGrid>
              <a:tr h="23880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60090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메뉴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/radar/comp.do</a:t>
                      </a:r>
                      <a:endParaRPr 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4373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radarSystem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/comp/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</a:t>
                      </a:r>
                      <a:endParaRPr 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20624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Java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/com/radar/comp/controller/CompController.java</a:t>
                      </a:r>
                      <a:endParaRPr 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10189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context-imges-properties.xml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內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COMP_REALTIME_NAME</a:t>
                      </a:r>
                      <a:endParaRPr 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xml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ALIAS(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정리되어 사용하나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일부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Hard Coding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있음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7582"/>
                  </a:ext>
                </a:extLst>
              </a:tr>
              <a:tr h="1227503">
                <a:tc>
                  <a:txBody>
                    <a:bodyPr/>
                    <a:lstStyle/>
                    <a:p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 입력정보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색상표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DATA/CONFIG/COL/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kma_rn_comis.col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map_data.bln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river_map.bin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DATA/CONFIG/AWS/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aws_pos_han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지형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DATA/CONFIG/MAP/DEM/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CAPPI /DATA/OUTPUT/BIN/ZSQC/%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/%d/RDR_CSQCZ_CP15M_%Y%m%d%H%M.bin.gz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PPI /DATA/OUTPUT/BIN/ZSQP/%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/%d/RDR_CSQCZ_PP00M_%Y%m%d%H%M.bin.gz</a:t>
                      </a:r>
                      <a:endParaRPr lang="en-US" sz="800" dirty="0">
                        <a:effectLst/>
                      </a:endParaRPr>
                    </a:p>
                    <a:p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WST /DATA/INPUT/WST/%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/%d/WST_%Y%m%d%H00.txt</a:t>
                      </a:r>
                      <a:endParaRPr lang="en-US" sz="8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입력데이터 폴더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2163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 정보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연직단면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"/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DATA/SRC/SITE_TEST/QC/20170912/RDR_BRI_c_4_15_201709121530.bin.gz"</a:t>
                      </a:r>
                      <a:endParaRPr 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보통은 없으나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log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 또는 입력데이터가 없을 시 직접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변환 시도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03022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위치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/srv/webapps/c_proj/comp/make_comp_zr_zoom_UI/comp_realtime_zoom</a:t>
                      </a:r>
                      <a:endParaRPr 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Makefile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찾기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3799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화면이벤트 처리루틴 위치</a:t>
                      </a:r>
                      <a:endParaRPr lang="ko-KR" altLang="en-US" sz="8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강수표시</a:t>
                      </a:r>
                      <a:endParaRPr lang="ko-KR" altLang="en-US" sz="800">
                        <a:effectLst/>
                      </a:endParaRPr>
                    </a:p>
                    <a:p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comp.jsp:1011 / "if(jQuery('input:checkbox[name=awsrain]').is(":checked") == true)"</a:t>
                      </a:r>
                      <a:endParaRPr lang="en-US" sz="80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유지보수 작업이나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빠른 검색을 위해 작성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07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33265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시스템 정리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35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 표출 시스템 정리 목록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60" y="1556792"/>
            <a:ext cx="6091545" cy="24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7022" y="112474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테스트 서버 설치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47022" y="2060848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147022" y="299695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바이너리 날짜 비교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47022" y="400506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관련 리소스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ini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파일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99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7022" y="112474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테스트 서버 설치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47022" y="2060848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147022" y="299695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바이너리 날짜 비교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47022" y="400506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관련 리소스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ini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파일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505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980728"/>
            <a:ext cx="53285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1.달력콘트롤 </a:t>
            </a:r>
            <a:r>
              <a:rPr lang="ko-KR" altLang="en-US" sz="1000" dirty="0" smtClean="0"/>
              <a:t>변경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시간 한번에 입력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2.연구용 5분주기 영상 갱신 테스트 페이지 작성 (HTML)</a:t>
            </a:r>
          </a:p>
          <a:p>
            <a:endParaRPr lang="ko-KR" altLang="en-US" sz="1000" dirty="0"/>
          </a:p>
          <a:p>
            <a:r>
              <a:rPr lang="ko-KR" altLang="en-US" sz="1000" dirty="0"/>
              <a:t>3.테스트서버 구축</a:t>
            </a:r>
          </a:p>
          <a:p>
            <a:endParaRPr lang="ko-KR" altLang="en-US" sz="1000" dirty="0"/>
          </a:p>
          <a:p>
            <a:r>
              <a:rPr lang="ko-KR" altLang="en-US" sz="1000" dirty="0"/>
              <a:t>4.자료처리 </a:t>
            </a:r>
            <a:r>
              <a:rPr lang="ko-KR" altLang="en-US" sz="1000" dirty="0" err="1"/>
              <a:t>svn</a:t>
            </a:r>
            <a:r>
              <a:rPr lang="ko-KR" altLang="en-US" sz="1000" dirty="0"/>
              <a:t> 구축/확인</a:t>
            </a:r>
          </a:p>
          <a:p>
            <a:endParaRPr lang="ko-KR" altLang="en-US" sz="1000" dirty="0"/>
          </a:p>
          <a:p>
            <a:r>
              <a:rPr lang="ko-KR" altLang="en-US" sz="1000" dirty="0"/>
              <a:t>5.web </a:t>
            </a:r>
            <a:r>
              <a:rPr lang="ko-KR" altLang="en-US" sz="1000" dirty="0" err="1"/>
              <a:t>cgi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svn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구축중</a:t>
            </a:r>
            <a:r>
              <a:rPr lang="ko-KR" altLang="en-US" sz="1000" dirty="0"/>
              <a:t>...</a:t>
            </a:r>
          </a:p>
          <a:p>
            <a:endParaRPr lang="ko-KR" altLang="en-US" sz="1000" dirty="0"/>
          </a:p>
          <a:p>
            <a:r>
              <a:rPr lang="ko-KR" altLang="en-US" sz="1000" dirty="0"/>
              <a:t>6.분석시스템 </a:t>
            </a:r>
            <a:r>
              <a:rPr lang="ko-KR" altLang="en-US" sz="1000" dirty="0" err="1"/>
              <a:t>범례바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껌뻑임</a:t>
            </a:r>
            <a:r>
              <a:rPr lang="ko-KR" altLang="en-US" sz="1000" dirty="0"/>
              <a:t> 수정 (</a:t>
            </a:r>
            <a:r>
              <a:rPr lang="ko-KR" altLang="en-US" sz="1000" dirty="0" err="1"/>
              <a:t>화면껌뻑임,drag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라인,우상단</a:t>
            </a:r>
            <a:r>
              <a:rPr lang="ko-KR" altLang="en-US" sz="1000" dirty="0"/>
              <a:t> 메뉴 </a:t>
            </a:r>
            <a:r>
              <a:rPr lang="ko-KR" altLang="en-US" sz="1000" dirty="0" err="1"/>
              <a:t>오류수정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7.분석시스템 합성/480km/품질관리 라디오 </a:t>
            </a:r>
            <a:r>
              <a:rPr lang="ko-KR" altLang="en-US" sz="1000" dirty="0" err="1"/>
              <a:t>default값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미지정</a:t>
            </a:r>
            <a:r>
              <a:rPr lang="ko-KR" altLang="en-US" sz="1000" dirty="0"/>
              <a:t> 수정</a:t>
            </a:r>
          </a:p>
          <a:p>
            <a:endParaRPr lang="ko-KR" altLang="en-US" sz="1000" dirty="0"/>
          </a:p>
          <a:p>
            <a:r>
              <a:rPr lang="ko-KR" altLang="en-US" sz="1000" dirty="0"/>
              <a:t>8.낙뢰영상 </a:t>
            </a:r>
            <a:r>
              <a:rPr lang="ko-KR" altLang="en-US" sz="1000" dirty="0" err="1"/>
              <a:t>단일표출</a:t>
            </a:r>
            <a:r>
              <a:rPr lang="ko-KR" altLang="en-US" sz="1000" dirty="0"/>
              <a:t> 프로그램</a:t>
            </a:r>
          </a:p>
          <a:p>
            <a:endParaRPr lang="ko-KR" altLang="en-US" sz="1000" dirty="0"/>
          </a:p>
          <a:p>
            <a:r>
              <a:rPr lang="ko-KR" altLang="en-US" sz="1000" dirty="0"/>
              <a:t>9.형상관리 방안/계획</a:t>
            </a:r>
          </a:p>
          <a:p>
            <a:endParaRPr lang="ko-KR" altLang="en-US" sz="1000" dirty="0"/>
          </a:p>
          <a:p>
            <a:r>
              <a:rPr lang="ko-KR" altLang="en-US" sz="1000" dirty="0"/>
              <a:t>10.Fortran </a:t>
            </a:r>
            <a:r>
              <a:rPr lang="ko-KR" altLang="en-US" sz="1000" dirty="0" err="1"/>
              <a:t>정적분석</a:t>
            </a:r>
            <a:r>
              <a:rPr lang="ko-KR" altLang="en-US" sz="1000" dirty="0"/>
              <a:t> 프로그램 분석</a:t>
            </a:r>
          </a:p>
          <a:p>
            <a:endParaRPr lang="ko-KR" altLang="en-US" sz="1000" dirty="0"/>
          </a:p>
          <a:p>
            <a:r>
              <a:rPr lang="ko-KR" altLang="en-US" sz="1000" dirty="0"/>
              <a:t>11.유지관리 </a:t>
            </a:r>
            <a:r>
              <a:rPr lang="ko-KR" altLang="en-US" sz="1000" dirty="0" err="1"/>
              <a:t>서비스요청</a:t>
            </a:r>
            <a:r>
              <a:rPr lang="ko-KR" altLang="en-US" sz="1000" dirty="0"/>
              <a:t>(3건)</a:t>
            </a:r>
          </a:p>
          <a:p>
            <a:endParaRPr lang="ko-KR" altLang="en-US" sz="1000" dirty="0"/>
          </a:p>
          <a:p>
            <a:r>
              <a:rPr lang="ko-KR" altLang="en-US" sz="1000" dirty="0"/>
              <a:t>12.Fortran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/</a:t>
            </a:r>
            <a:r>
              <a:rPr lang="ko-KR" altLang="en-US" sz="1000" dirty="0" err="1"/>
              <a:t>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많은것</a:t>
            </a:r>
            <a:r>
              <a:rPr lang="ko-KR" altLang="en-US" sz="1000" dirty="0"/>
              <a:t>, 수정작업 -&gt; </a:t>
            </a:r>
            <a:r>
              <a:rPr lang="ko-KR" altLang="en-US" sz="1000" dirty="0" err="1"/>
              <a:t>작업중단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13.Fortran </a:t>
            </a:r>
            <a:r>
              <a:rPr lang="ko-KR" altLang="en-US" sz="1000" dirty="0" err="1"/>
              <a:t>정적분석</a:t>
            </a:r>
            <a:r>
              <a:rPr lang="ko-KR" altLang="en-US" sz="1000" dirty="0"/>
              <a:t> 툴 검토작업</a:t>
            </a:r>
          </a:p>
          <a:p>
            <a:endParaRPr lang="ko-KR" altLang="en-US" sz="1000" dirty="0"/>
          </a:p>
          <a:p>
            <a:r>
              <a:rPr lang="ko-KR" altLang="en-US" sz="1000" dirty="0"/>
              <a:t>14.대기수상체 데이터 변경(축약)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인한 분석시스템 CGI 수정</a:t>
            </a:r>
          </a:p>
        </p:txBody>
      </p:sp>
    </p:spTree>
    <p:extLst>
      <p:ext uri="{BB962C8B-B14F-4D97-AF65-F5344CB8AC3E}">
        <p14:creationId xmlns:p14="http://schemas.microsoft.com/office/powerpoint/2010/main" val="164261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691</Words>
  <Application>Microsoft Office PowerPoint</Application>
  <PresentationFormat>화면 슬라이드 쇼(4:3)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Calibri</vt:lpstr>
      <vt:lpstr>Office 테마</vt:lpstr>
      <vt:lpstr>현업 레이더자료처리 및 웹시스템 소스 형상관리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레이더자료처리 및 웹시스템 소스 형상관리</dc:title>
  <dc:creator>Microsoft Corporation</dc:creator>
  <cp:lastModifiedBy>레이더분석과</cp:lastModifiedBy>
  <cp:revision>35</cp:revision>
  <dcterms:created xsi:type="dcterms:W3CDTF">2006-10-05T04:04:58Z</dcterms:created>
  <dcterms:modified xsi:type="dcterms:W3CDTF">2017-11-20T09:25:20Z</dcterms:modified>
</cp:coreProperties>
</file>