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0E3D-0BDE-4B26-9F10-7F950E924315}" type="datetimeFigureOut">
              <a:rPr lang="zh-TW" altLang="en-US" smtClean="0"/>
              <a:t>2014/3/3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F82C3-A36E-43B9-9B51-84902A03204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0E3D-0BDE-4B26-9F10-7F950E924315}" type="datetimeFigureOut">
              <a:rPr lang="zh-TW" altLang="en-US" smtClean="0"/>
              <a:t>2014/3/3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F82C3-A36E-43B9-9B51-84902A03204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0E3D-0BDE-4B26-9F10-7F950E924315}" type="datetimeFigureOut">
              <a:rPr lang="zh-TW" altLang="en-US" smtClean="0"/>
              <a:t>2014/3/3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F82C3-A36E-43B9-9B51-84902A03204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0E3D-0BDE-4B26-9F10-7F950E924315}" type="datetimeFigureOut">
              <a:rPr lang="zh-TW" altLang="en-US" smtClean="0"/>
              <a:t>2014/3/3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F82C3-A36E-43B9-9B51-84902A03204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0E3D-0BDE-4B26-9F10-7F950E924315}" type="datetimeFigureOut">
              <a:rPr lang="zh-TW" altLang="en-US" smtClean="0"/>
              <a:t>2014/3/3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F82C3-A36E-43B9-9B51-84902A03204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0E3D-0BDE-4B26-9F10-7F950E924315}" type="datetimeFigureOut">
              <a:rPr lang="zh-TW" altLang="en-US" smtClean="0"/>
              <a:t>2014/3/3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F82C3-A36E-43B9-9B51-84902A03204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0E3D-0BDE-4B26-9F10-7F950E924315}" type="datetimeFigureOut">
              <a:rPr lang="zh-TW" altLang="en-US" smtClean="0"/>
              <a:t>2014/3/3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F82C3-A36E-43B9-9B51-84902A03204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0E3D-0BDE-4B26-9F10-7F950E924315}" type="datetimeFigureOut">
              <a:rPr lang="zh-TW" altLang="en-US" smtClean="0"/>
              <a:t>2014/3/3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F82C3-A36E-43B9-9B51-84902A03204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0E3D-0BDE-4B26-9F10-7F950E924315}" type="datetimeFigureOut">
              <a:rPr lang="zh-TW" altLang="en-US" smtClean="0"/>
              <a:t>2014/3/3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F82C3-A36E-43B9-9B51-84902A03204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0E3D-0BDE-4B26-9F10-7F950E924315}" type="datetimeFigureOut">
              <a:rPr lang="zh-TW" altLang="en-US" smtClean="0"/>
              <a:t>2014/3/3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F82C3-A36E-43B9-9B51-84902A03204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0E3D-0BDE-4B26-9F10-7F950E924315}" type="datetimeFigureOut">
              <a:rPr lang="zh-TW" altLang="en-US" smtClean="0"/>
              <a:t>2014/3/3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F82C3-A36E-43B9-9B51-84902A03204B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136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224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6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7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8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9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37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79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0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2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3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4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5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6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7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8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139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0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1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2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4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5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6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E900E3D-0BDE-4B26-9F10-7F950E924315}" type="datetimeFigureOut">
              <a:rPr lang="zh-TW" altLang="en-US" smtClean="0"/>
              <a:t>2014/3/3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7F82C3-A36E-43B9-9B51-84902A03204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車機系統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倉別判斷方式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58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短期判斷方式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96952"/>
            <a:ext cx="6756751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971600" y="1556792"/>
            <a:ext cx="136815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Login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向右箭號 4"/>
          <p:cNvSpPr/>
          <p:nvPr/>
        </p:nvSpPr>
        <p:spPr>
          <a:xfrm rot="3566877">
            <a:off x="1556757" y="2635673"/>
            <a:ext cx="946031" cy="22536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框架 5"/>
          <p:cNvSpPr/>
          <p:nvPr/>
        </p:nvSpPr>
        <p:spPr>
          <a:xfrm>
            <a:off x="2267744" y="3140968"/>
            <a:ext cx="648072" cy="360038"/>
          </a:xfrm>
          <a:prstGeom prst="fram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框架 7"/>
          <p:cNvSpPr/>
          <p:nvPr/>
        </p:nvSpPr>
        <p:spPr>
          <a:xfrm>
            <a:off x="3635896" y="3140968"/>
            <a:ext cx="1224136" cy="360038"/>
          </a:xfrm>
          <a:prstGeom prst="fram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弧形箭號 (下彎) 6"/>
          <p:cNvSpPr/>
          <p:nvPr/>
        </p:nvSpPr>
        <p:spPr>
          <a:xfrm>
            <a:off x="2915816" y="2780930"/>
            <a:ext cx="864096" cy="360038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71600" y="4869160"/>
            <a:ext cx="67567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3/3~3/30</a:t>
            </a:r>
            <a:r>
              <a:rPr lang="zh-TW" altLang="en-US" dirty="0" smtClean="0"/>
              <a:t>暫定使用</a:t>
            </a:r>
            <a:endParaRPr lang="en-US" altLang="zh-TW" dirty="0" smtClean="0"/>
          </a:p>
          <a:p>
            <a:r>
              <a:rPr lang="zh-TW" altLang="en-US" dirty="0" smtClean="0"/>
              <a:t>方法</a:t>
            </a:r>
            <a:r>
              <a:rPr lang="en-US" altLang="zh-TW" dirty="0" smtClean="0"/>
              <a:t>:</a:t>
            </a:r>
          </a:p>
          <a:p>
            <a:r>
              <a:rPr lang="en-US" altLang="zh-TW" dirty="0" err="1" smtClean="0"/>
              <a:t>App.config</a:t>
            </a:r>
            <a:r>
              <a:rPr lang="zh-TW" altLang="en-US" dirty="0" smtClean="0"/>
              <a:t>內直接指定連線倉別</a:t>
            </a:r>
            <a:endParaRPr lang="en-US" altLang="zh-TW" dirty="0" smtClean="0"/>
          </a:p>
          <a:p>
            <a:r>
              <a:rPr lang="zh-TW" altLang="en-US" dirty="0" smtClean="0"/>
              <a:t>缺點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要準備兩</a:t>
            </a:r>
            <a:r>
              <a:rPr lang="zh-TW" altLang="en-US" dirty="0" smtClean="0"/>
              <a:t>份</a:t>
            </a:r>
            <a:r>
              <a:rPr lang="en-US" altLang="zh-TW" dirty="0" err="1" smtClean="0"/>
              <a:t>app.config</a:t>
            </a:r>
            <a:r>
              <a:rPr lang="en-US" altLang="zh-TW" dirty="0" smtClean="0"/>
              <a:t>,</a:t>
            </a:r>
            <a:r>
              <a:rPr lang="zh-TW" altLang="en-US" dirty="0" smtClean="0"/>
              <a:t>發布時要小心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1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71600" y="3692860"/>
            <a:ext cx="6912768" cy="91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971600" y="1700808"/>
            <a:ext cx="6912768" cy="1839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長期判斷方式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71600" y="4869160"/>
            <a:ext cx="67567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方法</a:t>
            </a:r>
            <a:r>
              <a:rPr lang="en-US" altLang="zh-TW" dirty="0" smtClean="0"/>
              <a:t>:</a:t>
            </a:r>
          </a:p>
          <a:p>
            <a:r>
              <a:rPr lang="en-US" altLang="zh-TW" dirty="0" err="1" smtClean="0"/>
              <a:t>App.config</a:t>
            </a:r>
            <a:r>
              <a:rPr lang="zh-TW" altLang="en-US" dirty="0" smtClean="0"/>
              <a:t>內紀錄</a:t>
            </a:r>
            <a:r>
              <a:rPr lang="en-US" altLang="zh-TW" dirty="0" smtClean="0"/>
              <a:t>IP</a:t>
            </a:r>
            <a:r>
              <a:rPr lang="zh-TW" altLang="en-US" dirty="0" smtClean="0"/>
              <a:t>和倉別的對應</a:t>
            </a:r>
            <a:endParaRPr lang="en-US" altLang="zh-TW" dirty="0" smtClean="0"/>
          </a:p>
          <a:p>
            <a:r>
              <a:rPr lang="zh-TW" altLang="en-US" dirty="0" smtClean="0"/>
              <a:t>優點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兩倉共用相同的設定環境</a:t>
            </a:r>
            <a:endParaRPr lang="en-US" altLang="zh-TW" dirty="0" smtClean="0"/>
          </a:p>
          <a:p>
            <a:r>
              <a:rPr lang="zh-TW" altLang="en-US" dirty="0" smtClean="0"/>
              <a:t>缺點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車</a:t>
            </a:r>
            <a:r>
              <a:rPr lang="zh-TW" altLang="en-US" dirty="0" smtClean="0"/>
              <a:t>機</a:t>
            </a:r>
            <a:r>
              <a:rPr lang="en-US" altLang="zh-TW" dirty="0" err="1" smtClean="0"/>
              <a:t>ip</a:t>
            </a:r>
            <a:r>
              <a:rPr lang="zh-TW" altLang="en-US" dirty="0" smtClean="0"/>
              <a:t>有更動需要重製</a:t>
            </a:r>
            <a:r>
              <a:rPr lang="en-US" altLang="zh-TW" dirty="0" err="1" smtClean="0"/>
              <a:t>app.config</a:t>
            </a:r>
            <a:endParaRPr lang="zh-TW" altLang="en-US" dirty="0"/>
          </a:p>
        </p:txBody>
      </p:sp>
      <p:pic>
        <p:nvPicPr>
          <p:cNvPr id="3074" name="Picture 2" descr="D:\Projects\New_WSC_DLL\New_WSC_DLL\New_WSC_DLL\Pic\open_icon_library-256x256\open_icon_library-256x256\icons\png\256x256\mimetypes\xfce4-style\text-xml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072408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Projects\New_WSC_DLL\New_WSC_DLL\New_WSC_DLL\Pic\open_icon_library-256x256\open_icon_library-256x256\icons\png\256x256\devices\computer-lapto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04" y="191683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Projects\New_WSC_DLL\New_WSC_DLL\New_WSC_DLL\Pic\open_icon_library-256x256\open_icon_library-256x256\icons\png\256x256\devices\computer-lapto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04" y="274837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Projects\New_WSC_DLL\New_WSC_DLL\New_WSC_DLL\Pic\open_icon_library-256x256\open_icon_library-256x256\icons\png\256x256\devices\computer-lapto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04" y="382059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907704" y="20608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210.1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907704" y="295975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210.2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907704" y="396810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236.1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436096" y="1916832"/>
            <a:ext cx="2088232" cy="15562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觀音</a:t>
            </a:r>
          </a:p>
        </p:txBody>
      </p:sp>
      <p:sp>
        <p:nvSpPr>
          <p:cNvPr id="14" name="矩形 13"/>
          <p:cNvSpPr/>
          <p:nvPr/>
        </p:nvSpPr>
        <p:spPr>
          <a:xfrm>
            <a:off x="5436096" y="3813365"/>
            <a:ext cx="2088232" cy="6788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岡山</a:t>
            </a:r>
            <a:endParaRPr lang="zh-TW" altLang="en-US" dirty="0"/>
          </a:p>
        </p:txBody>
      </p:sp>
      <p:sp>
        <p:nvSpPr>
          <p:cNvPr id="20" name="向右箭號 19"/>
          <p:cNvSpPr/>
          <p:nvPr/>
        </p:nvSpPr>
        <p:spPr>
          <a:xfrm rot="3566877">
            <a:off x="2708273" y="2751777"/>
            <a:ext cx="946031" cy="22536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右箭號 20"/>
          <p:cNvSpPr/>
          <p:nvPr/>
        </p:nvSpPr>
        <p:spPr>
          <a:xfrm rot="1993242">
            <a:off x="4412411" y="3933593"/>
            <a:ext cx="946031" cy="22536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 rot="18403673">
            <a:off x="2708272" y="3916243"/>
            <a:ext cx="946031" cy="22536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 rot="18403673">
            <a:off x="4328151" y="2739015"/>
            <a:ext cx="946031" cy="22536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右箭號 23"/>
          <p:cNvSpPr/>
          <p:nvPr/>
        </p:nvSpPr>
        <p:spPr>
          <a:xfrm rot="657758">
            <a:off x="2817728" y="3166692"/>
            <a:ext cx="662771" cy="21635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 rot="20908834">
            <a:off x="4496650" y="3163739"/>
            <a:ext cx="662771" cy="21635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909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theme/theme1.xml><?xml version="1.0" encoding="utf-8"?>
<a:theme xmlns:a="http://schemas.openxmlformats.org/drawingml/2006/main" name="Spring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TC102455596[[fn=春天]]</Template>
  <TotalTime>43</TotalTime>
  <Words>70</Words>
  <Application>Microsoft Office PowerPoint</Application>
  <PresentationFormat>如螢幕大小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Spring</vt:lpstr>
      <vt:lpstr>車機系統 倉別判斷方式</vt:lpstr>
      <vt:lpstr>短期判斷方式</vt:lpstr>
      <vt:lpstr>長期判斷方式</vt:lpstr>
    </vt:vector>
  </TitlesOfParts>
  <Company>pxmart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Kota_Ching(簡克達)</dc:creator>
  <cp:lastModifiedBy>Kota_Ching(簡克達)</cp:lastModifiedBy>
  <cp:revision>10</cp:revision>
  <dcterms:created xsi:type="dcterms:W3CDTF">2014-03-03T07:07:51Z</dcterms:created>
  <dcterms:modified xsi:type="dcterms:W3CDTF">2014-03-03T07:57:33Z</dcterms:modified>
</cp:coreProperties>
</file>