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37469FB-924C-4BE2-ABBD-DA141A379B2C}">
          <p14:sldIdLst>
            <p14:sldId id="256"/>
            <p14:sldId id="257"/>
          </p14:sldIdLst>
        </p14:section>
        <p14:section name="登入" id="{013A3F3D-EA1C-4D43-BBC4-B300B30A0488}">
          <p14:sldIdLst>
            <p14:sldId id="258"/>
            <p14:sldId id="259"/>
            <p14:sldId id="260"/>
            <p14:sldId id="261"/>
          </p14:sldIdLst>
        </p14:section>
        <p14:section name="3_1上架" id="{D8C640E7-1448-4010-99CA-B732AC283903}">
          <p14:sldIdLst>
            <p14:sldId id="262"/>
            <p14:sldId id="263"/>
          </p14:sldIdLst>
        </p14:section>
        <p14:section name="6_2補貨" id="{25A54148-6AFC-450A-8695-1A4C991A1501}">
          <p14:sldIdLst>
            <p14:sldId id="264"/>
            <p14:sldId id="265"/>
            <p14:sldId id="266"/>
            <p14:sldId id="267"/>
          </p14:sldIdLst>
        </p14:section>
        <p14:section name="6_1調儲" id="{0C9B37C8-3285-46B1-AC5B-F8141901BF81}">
          <p14:sldIdLst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1" autoAdjust="0"/>
  </p:normalViewPr>
  <p:slideViewPr>
    <p:cSldViewPr>
      <p:cViewPr varScale="1">
        <p:scale>
          <a:sx n="65" d="100"/>
          <a:sy n="65" d="100"/>
        </p:scale>
        <p:origin x="-1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3C21-A97A-43B5-B7B1-6423A9AE8977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B4BA-FFEF-4A3A-BAFC-05B99BC67A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車機系統教育訓練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Kota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0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6_2</a:t>
            </a:r>
            <a:r>
              <a:rPr lang="zh-TW" altLang="en-US" dirty="0"/>
              <a:t>補貨作業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72816"/>
            <a:ext cx="6552000" cy="465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86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6_2</a:t>
            </a:r>
            <a:r>
              <a:rPr lang="zh-TW" altLang="en-US" dirty="0"/>
              <a:t>補貨作業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72816"/>
            <a:ext cx="6552000" cy="3598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13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6_2</a:t>
            </a:r>
            <a:r>
              <a:rPr lang="zh-TW" altLang="en-US" dirty="0"/>
              <a:t>補貨作業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72815"/>
            <a:ext cx="655200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3189203"/>
            <a:ext cx="6552728" cy="2184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73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6_1</a:t>
            </a:r>
            <a:r>
              <a:rPr lang="zh-TW" altLang="en-US" dirty="0" smtClean="0"/>
              <a:t>調儲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72816"/>
            <a:ext cx="6552000" cy="46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 rot="7414911">
            <a:off x="6065599" y="3312500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306179" y="3772063"/>
            <a:ext cx="180020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點選欲放大區域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6_1</a:t>
            </a:r>
            <a:r>
              <a:rPr lang="zh-TW" altLang="en-US" dirty="0"/>
              <a:t>調儲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72816"/>
            <a:ext cx="6552000" cy="46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004048" y="3501008"/>
            <a:ext cx="3744416" cy="2520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89643"/>
              </p:ext>
            </p:extLst>
          </p:nvPr>
        </p:nvGraphicFramePr>
        <p:xfrm>
          <a:off x="5102383" y="3730625"/>
          <a:ext cx="3547745" cy="2102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4060"/>
                <a:gridCol w="1543685"/>
              </a:tblGrid>
              <a:tr h="70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0" kern="1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庫存量小於最低水位</a:t>
                      </a:r>
                      <a:endParaRPr lang="zh-TW" sz="1200" b="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0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0" kern="10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無其他保管儲位庫存</a:t>
                      </a:r>
                      <a:endParaRPr lang="zh-TW" sz="1200" b="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0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0" kern="10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庫存量正常</a:t>
                      </a:r>
                      <a:endParaRPr lang="zh-TW" sz="1200" b="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123" name="圖片 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05" y="3851274"/>
            <a:ext cx="1695450" cy="3905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圖片 3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42" y="4589698"/>
            <a:ext cx="1704975" cy="3429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圖片 3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01208"/>
            <a:ext cx="1714500" cy="3619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向下箭號 9"/>
          <p:cNvSpPr/>
          <p:nvPr/>
        </p:nvSpPr>
        <p:spPr>
          <a:xfrm rot="2523594">
            <a:off x="7071539" y="1655144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6876256" y="836713"/>
            <a:ext cx="180020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點選欲放大區域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4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6_1</a:t>
            </a:r>
            <a:r>
              <a:rPr lang="zh-TW" altLang="en-US" dirty="0"/>
              <a:t>調儲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72816"/>
            <a:ext cx="6552000" cy="46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0000" y="1800000"/>
            <a:ext cx="6048672" cy="1728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2523594">
            <a:off x="1828646" y="5327551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633362" y="4509120"/>
            <a:ext cx="2218558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建立下一張調儲單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rot="2523594">
            <a:off x="1215850" y="5327551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20566" y="4509120"/>
            <a:ext cx="2218558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車機調儲作業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6_1</a:t>
            </a:r>
            <a:r>
              <a:rPr lang="zh-TW" altLang="en-US" dirty="0"/>
              <a:t>調儲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844824"/>
            <a:ext cx="7124700" cy="2069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 rot="7414911">
            <a:off x="2249174" y="2160370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489754" y="2619933"/>
            <a:ext cx="180020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刷入移出儲位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 rot="7414911">
            <a:off x="4511398" y="2160370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751978" y="2619933"/>
            <a:ext cx="180020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刷入移入儲位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rot="2523594">
            <a:off x="2763363" y="2519238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2568079" y="1700807"/>
            <a:ext cx="2218558" cy="7200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按下確認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endParaRPr lang="en-US" altLang="zh-TW" dirty="0" smtClean="0"/>
          </a:p>
          <a:p>
            <a:r>
              <a:rPr lang="en-US" altLang="zh-TW" dirty="0" smtClean="0"/>
              <a:t>3_1</a:t>
            </a:r>
            <a:r>
              <a:rPr lang="zh-TW" altLang="en-US" dirty="0" smtClean="0"/>
              <a:t>進貨上架</a:t>
            </a:r>
            <a:endParaRPr lang="en-US" altLang="zh-TW" dirty="0" smtClean="0"/>
          </a:p>
          <a:p>
            <a:r>
              <a:rPr lang="en-US" altLang="zh-TW" dirty="0" smtClean="0"/>
              <a:t>6_2</a:t>
            </a:r>
            <a:r>
              <a:rPr lang="zh-TW" altLang="en-US" dirty="0" smtClean="0"/>
              <a:t>補貨作業</a:t>
            </a:r>
            <a:endParaRPr lang="en-US" altLang="zh-TW" dirty="0" smtClean="0"/>
          </a:p>
          <a:p>
            <a:r>
              <a:rPr lang="en-US" altLang="zh-TW" dirty="0" smtClean="0"/>
              <a:t>6_1</a:t>
            </a:r>
            <a:r>
              <a:rPr lang="zh-TW" altLang="en-US" dirty="0" smtClean="0"/>
              <a:t>調儲作業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28594"/>
              </p:ext>
            </p:extLst>
          </p:nvPr>
        </p:nvGraphicFramePr>
        <p:xfrm>
          <a:off x="2915816" y="1916832"/>
          <a:ext cx="3124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1709212" imgH="2033182" progId="Visio.Drawing.11">
                  <p:embed/>
                </p:oleObj>
              </mc:Choice>
              <mc:Fallback>
                <p:oleObj name="Visio" r:id="rId3" imgW="1709212" imgH="20331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16832"/>
                        <a:ext cx="3124200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141419" cy="401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Login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42689"/>
              </p:ext>
            </p:extLst>
          </p:nvPr>
        </p:nvGraphicFramePr>
        <p:xfrm>
          <a:off x="1187624" y="1959279"/>
          <a:ext cx="5472608" cy="92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21"/>
                <a:gridCol w="3868587"/>
              </a:tblGrid>
              <a:tr h="463119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黃底黑字表示目前選取欄位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3119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藍底白字表示可修改欄位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1181125" y="1951112"/>
            <a:ext cx="5119067" cy="2197968"/>
            <a:chOff x="1181125" y="1951112"/>
            <a:chExt cx="5119067" cy="2197968"/>
          </a:xfrm>
        </p:grpSpPr>
        <p:sp>
          <p:nvSpPr>
            <p:cNvPr id="4" name="向下箭號 3"/>
            <p:cNvSpPr/>
            <p:nvPr/>
          </p:nvSpPr>
          <p:spPr>
            <a:xfrm>
              <a:off x="4283968" y="2852936"/>
              <a:ext cx="432048" cy="36004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框架 4"/>
            <p:cNvSpPr/>
            <p:nvPr/>
          </p:nvSpPr>
          <p:spPr>
            <a:xfrm>
              <a:off x="3275856" y="3212976"/>
              <a:ext cx="3024336" cy="936104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25" y="2439169"/>
              <a:ext cx="15906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51112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18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141419" cy="401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4352454"/>
            <a:ext cx="720080" cy="426417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關機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827584" y="5301208"/>
            <a:ext cx="864096" cy="6480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1043608" y="4797152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6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Login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78" y="4221088"/>
            <a:ext cx="1464300" cy="142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英數字小鍵盤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數字小鍵盤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69" y="1844824"/>
            <a:ext cx="4392488" cy="142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00434"/>
              </p:ext>
            </p:extLst>
          </p:nvPr>
        </p:nvGraphicFramePr>
        <p:xfrm>
          <a:off x="5910905" y="3367415"/>
          <a:ext cx="2304256" cy="313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1296144"/>
              </a:tblGrid>
              <a:tr h="782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關閉螢幕小鍵盤</a:t>
                      </a:r>
                      <a:endParaRPr lang="zh-TW" sz="1200" kern="1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82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清除內容</a:t>
                      </a:r>
                      <a:endParaRPr lang="zh-TW" sz="1200" kern="1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82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確認</a:t>
                      </a:r>
                      <a:endParaRPr lang="zh-TW" sz="1200" kern="1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82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訂正一個字元</a:t>
                      </a:r>
                      <a:endParaRPr lang="zh-TW" sz="1200" kern="1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3076" name="圖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3" y="3620988"/>
            <a:ext cx="6000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908" y="4410025"/>
            <a:ext cx="6381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76" y="5254957"/>
            <a:ext cx="6477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圖片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994201"/>
            <a:ext cx="6096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540592" cy="464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3_1</a:t>
            </a:r>
            <a:r>
              <a:rPr lang="zh-TW" altLang="en-US" dirty="0" smtClean="0"/>
              <a:t>進貨上架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055331" y="898154"/>
            <a:ext cx="4728838" cy="3051115"/>
            <a:chOff x="4055331" y="898154"/>
            <a:chExt cx="4728838" cy="3051115"/>
          </a:xfrm>
        </p:grpSpPr>
        <p:pic>
          <p:nvPicPr>
            <p:cNvPr id="2051" name="Picture 3" descr="E:\PersonalFile\我的照片\20140310\IMG_20140220_14513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898154"/>
              <a:ext cx="4068153" cy="3051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框架 5"/>
            <p:cNvSpPr/>
            <p:nvPr/>
          </p:nvSpPr>
          <p:spPr>
            <a:xfrm>
              <a:off x="6012160" y="1124744"/>
              <a:ext cx="1944216" cy="1944216"/>
            </a:xfrm>
            <a:prstGeom prst="fram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7" name="向下箭號 6"/>
            <p:cNvSpPr/>
            <p:nvPr/>
          </p:nvSpPr>
          <p:spPr>
            <a:xfrm rot="5881918">
              <a:off x="4994509" y="1123250"/>
              <a:ext cx="216024" cy="209438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6246186" y="3356992"/>
            <a:ext cx="1476164" cy="426417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bg1"/>
                </a:solidFill>
              </a:rPr>
              <a:t>刷入板標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3_1</a:t>
            </a:r>
            <a:r>
              <a:rPr lang="zh-TW" altLang="en-US" dirty="0" smtClean="0"/>
              <a:t>進貨上架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13" y="1700808"/>
            <a:ext cx="6540592" cy="464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627784" y="3197272"/>
            <a:ext cx="3542665" cy="1656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 descr="C:\Users\KODAKJ~1\AppData\Local\Temp\SNAGHTML8fc617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91" y="3287441"/>
            <a:ext cx="1466850" cy="147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5432367" y="5733256"/>
            <a:ext cx="1476164" cy="426417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按下</a:t>
            </a:r>
            <a:r>
              <a:rPr lang="en-US" altLang="zh-TW" dirty="0" smtClean="0">
                <a:solidFill>
                  <a:schemeClr val="bg1"/>
                </a:solidFill>
              </a:rPr>
              <a:t>”</a:t>
            </a:r>
            <a:r>
              <a:rPr lang="zh-TW" altLang="en-US" dirty="0" smtClean="0">
                <a:solidFill>
                  <a:schemeClr val="bg1"/>
                </a:solidFill>
              </a:rPr>
              <a:t>完成</a:t>
            </a:r>
            <a:r>
              <a:rPr lang="en-US" altLang="zh-TW" dirty="0" smtClean="0">
                <a:solidFill>
                  <a:schemeClr val="bg1"/>
                </a:solidFill>
              </a:rPr>
              <a:t>”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6_2</a:t>
            </a:r>
            <a:r>
              <a:rPr lang="zh-TW" altLang="en-US" dirty="0"/>
              <a:t>補貨作業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552728" cy="4649644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44008" y="1844824"/>
            <a:ext cx="1800200" cy="72008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選擇作業走道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夏日">
  <a:themeElements>
    <a:clrScheme name="夏日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夏日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夏日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TC101972873[[fn=夏日]]</Template>
  <TotalTime>167</TotalTime>
  <Words>151</Words>
  <Application>Microsoft Office PowerPoint</Application>
  <PresentationFormat>如螢幕大小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夏日</vt:lpstr>
      <vt:lpstr>Visio</vt:lpstr>
      <vt:lpstr>車機系統教育訓練</vt:lpstr>
      <vt:lpstr>大綱</vt:lpstr>
      <vt:lpstr>系統架構</vt:lpstr>
      <vt:lpstr>登入Login</vt:lpstr>
      <vt:lpstr>登入Login</vt:lpstr>
      <vt:lpstr>登入Login</vt:lpstr>
      <vt:lpstr>3_1進貨上架</vt:lpstr>
      <vt:lpstr>3_1進貨上架</vt:lpstr>
      <vt:lpstr>6_2補貨作業</vt:lpstr>
      <vt:lpstr>6_2補貨作業</vt:lpstr>
      <vt:lpstr>6_2補貨作業</vt:lpstr>
      <vt:lpstr>6_2補貨作業</vt:lpstr>
      <vt:lpstr>6_1調儲</vt:lpstr>
      <vt:lpstr>6_1調儲</vt:lpstr>
      <vt:lpstr>6_1調儲</vt:lpstr>
      <vt:lpstr>6_1調儲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簡克達</dc:creator>
  <cp:lastModifiedBy>簡克達</cp:lastModifiedBy>
  <cp:revision>19</cp:revision>
  <dcterms:created xsi:type="dcterms:W3CDTF">2014-03-10T08:31:17Z</dcterms:created>
  <dcterms:modified xsi:type="dcterms:W3CDTF">2014-03-10T14:30:00Z</dcterms:modified>
</cp:coreProperties>
</file>