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BEF3B8-17BB-4881-849D-92E49CF022EE}">
          <p14:sldIdLst>
            <p14:sldId id="256"/>
          </p14:sldIdLst>
        </p14:section>
        <p14:section name="DDI系統運作" id="{E5FC2732-17EF-4FF0-9B46-F843B74ED22B}">
          <p14:sldIdLst>
            <p14:sldId id="259"/>
            <p14:sldId id="260"/>
          </p14:sldIdLst>
        </p14:section>
        <p14:section name="包裝機主檔" id="{FCCF670C-E0BD-4CC8-A7DC-C3ACAC63138E}">
          <p14:sldIdLst>
            <p14:sldId id="257"/>
            <p14:sldId id="258"/>
            <p14:sldId id="263"/>
            <p14:sldId id="264"/>
          </p14:sldIdLst>
        </p14:section>
        <p14:section name="商品主檔" id="{A681ABC8-9566-4B32-AF90-381C3B9F0AA0}">
          <p14:sldIdLst>
            <p14:sldId id="261"/>
            <p14:sldId id="262"/>
            <p14:sldId id="265"/>
          </p14:sldIdLst>
        </p14:section>
        <p14:section name="店鋪主檔" id="{D296DD7F-BF29-4F1B-AF87-4F1628DE9150}">
          <p14:sldIdLst>
            <p14:sldId id="266"/>
          </p14:sldIdLst>
        </p14:section>
        <p14:section name="指示" id="{7AAC5BFB-8969-4FF2-B0B8-80A0923B3233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2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5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7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863E-72A3-46E6-BEDE-6AA77467BC0B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3395-70F7-4AA6-98DC-2B644B38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DDI</a:t>
            </a:r>
            <a:br>
              <a:rPr lang="en-US" altLang="zh-TW" dirty="0" smtClean="0"/>
            </a:br>
            <a:r>
              <a:rPr lang="zh-TW" altLang="en-US" dirty="0"/>
              <a:t>包裝機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接點 29"/>
          <p:cNvCxnSpPr/>
          <p:nvPr/>
        </p:nvCxnSpPr>
        <p:spPr>
          <a:xfrm>
            <a:off x="7740352" y="476672"/>
            <a:ext cx="0" cy="5760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139949" y="504107"/>
            <a:ext cx="0" cy="5760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179512" y="44624"/>
            <a:ext cx="8784976" cy="733999"/>
            <a:chOff x="179512" y="1196752"/>
            <a:chExt cx="8784976" cy="733999"/>
          </a:xfrm>
        </p:grpSpPr>
        <p:sp>
          <p:nvSpPr>
            <p:cNvPr id="15" name="向下箭號 14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987824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DCS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436096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DDI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23629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DDI_UNDER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99592" y="15519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65.SMD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圓角矩形 3"/>
          <p:cNvSpPr/>
          <p:nvPr/>
        </p:nvSpPr>
        <p:spPr>
          <a:xfrm>
            <a:off x="4283968" y="818047"/>
            <a:ext cx="2088232" cy="3787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DDI_Middle_Goobase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820886" y="4941168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Teraoka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HST0021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812360" y="5481795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Ishida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SFM001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5155" y="2978417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DDI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特有主檔資訊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加入只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對包裝機的資訊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47254" y="1268760"/>
            <a:ext cx="2297055" cy="3787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DDI_Middle_GooBase_MetalDetector</a:t>
            </a:r>
            <a:endParaRPr lang="en-US" altLang="zh-TW" sz="1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4512"/>
              </p:ext>
            </p:extLst>
          </p:nvPr>
        </p:nvGraphicFramePr>
        <p:xfrm>
          <a:off x="5667100" y="1647465"/>
          <a:ext cx="2289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Metal_ID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金檢機代號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966977" y="1537047"/>
            <a:ext cx="75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金檢機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4139949" y="-171400"/>
            <a:ext cx="442629" cy="9894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 rot="5400000" flipH="1">
            <a:off x="5159352" y="1424064"/>
            <a:ext cx="187718" cy="7978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4561419" y="1287425"/>
            <a:ext cx="442629" cy="390520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652984" y="2319415"/>
            <a:ext cx="2297055" cy="3787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DDI_Middle_MFCompany</a:t>
            </a:r>
            <a:endParaRPr lang="en-US" altLang="zh-TW" sz="14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08111"/>
              </p:ext>
            </p:extLst>
          </p:nvPr>
        </p:nvGraphicFramePr>
        <p:xfrm>
          <a:off x="5672830" y="2698120"/>
          <a:ext cx="2289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Field48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生產公司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007123" y="2348880"/>
            <a:ext cx="68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生產公司</a:t>
            </a:r>
          </a:p>
        </p:txBody>
      </p:sp>
      <p:sp>
        <p:nvSpPr>
          <p:cNvPr id="26" name="向下箭號 25"/>
          <p:cNvSpPr/>
          <p:nvPr/>
        </p:nvSpPr>
        <p:spPr>
          <a:xfrm rot="5400000" flipH="1">
            <a:off x="5165082" y="2474719"/>
            <a:ext cx="187718" cy="7978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355943" y="5192629"/>
            <a:ext cx="853579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</a:p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向下箭號 27"/>
          <p:cNvSpPr/>
          <p:nvPr/>
        </p:nvSpPr>
        <p:spPr>
          <a:xfrm rot="16200000">
            <a:off x="6358523" y="4227521"/>
            <a:ext cx="442629" cy="242482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379090" y="557069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差異比對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只更新內容有差異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的主檔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7382" y="3680218"/>
            <a:ext cx="256076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spUD_LCU_ISHIDA_PCRS_V1_SFM001</a:t>
            </a:r>
          </a:p>
        </p:txBody>
      </p:sp>
      <p:sp>
        <p:nvSpPr>
          <p:cNvPr id="32" name="矩形 31"/>
          <p:cNvSpPr/>
          <p:nvPr/>
        </p:nvSpPr>
        <p:spPr>
          <a:xfrm>
            <a:off x="2055439" y="3947975"/>
            <a:ext cx="294215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spUD_LCU_TERAOKA_LCU700_V1_HST0021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71624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接點 29"/>
          <p:cNvCxnSpPr/>
          <p:nvPr/>
        </p:nvCxnSpPr>
        <p:spPr>
          <a:xfrm>
            <a:off x="5508104" y="1484784"/>
            <a:ext cx="0" cy="52256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452320" y="1484784"/>
            <a:ext cx="0" cy="52256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轉檔流程</a:t>
            </a:r>
            <a:r>
              <a:rPr lang="en-US" altLang="zh-TW" dirty="0" smtClean="0"/>
              <a:t>-</a:t>
            </a:r>
            <a:r>
              <a:rPr lang="zh-TW" altLang="en-US" dirty="0"/>
              <a:t>店鋪</a:t>
            </a:r>
            <a:r>
              <a:rPr lang="zh-TW" altLang="en-US" dirty="0" smtClean="0"/>
              <a:t>主檔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86713" y="2852936"/>
            <a:ext cx="1512168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DCS_SITE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79512" y="1196752"/>
            <a:ext cx="8784976" cy="733999"/>
            <a:chOff x="179512" y="1196752"/>
            <a:chExt cx="8784976" cy="733999"/>
          </a:xfrm>
        </p:grpSpPr>
        <p:sp>
          <p:nvSpPr>
            <p:cNvPr id="4" name="向下箭號 3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1520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DCS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32040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23629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DDI_UNDER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圓角矩形 9"/>
          <p:cNvSpPr/>
          <p:nvPr/>
        </p:nvSpPr>
        <p:spPr>
          <a:xfrm>
            <a:off x="186713" y="1916832"/>
            <a:ext cx="2297055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job.DCS_LAYOUT_BIN_SITE</a:t>
            </a:r>
            <a:endParaRPr lang="en-US" altLang="zh-TW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999"/>
              </p:ext>
            </p:extLst>
          </p:nvPr>
        </p:nvGraphicFramePr>
        <p:xfrm>
          <a:off x="197294" y="3212976"/>
          <a:ext cx="2205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38"/>
                <a:gridCol w="1143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ALIAS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店鋪名稱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08679"/>
              </p:ext>
            </p:extLst>
          </p:nvPr>
        </p:nvGraphicFramePr>
        <p:xfrm>
          <a:off x="181097" y="2259130"/>
          <a:ext cx="2190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SITE_ID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店鋪代號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圓角矩形 12"/>
          <p:cNvSpPr/>
          <p:nvPr/>
        </p:nvSpPr>
        <p:spPr>
          <a:xfrm>
            <a:off x="179512" y="3799117"/>
            <a:ext cx="1829724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job.DCS_LAYOUT_BIN</a:t>
            </a:r>
            <a:endParaRPr lang="en-US" altLang="zh-TW" sz="1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67504"/>
              </p:ext>
            </p:extLst>
          </p:nvPr>
        </p:nvGraphicFramePr>
        <p:xfrm>
          <a:off x="197294" y="4159157"/>
          <a:ext cx="213880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427"/>
                <a:gridCol w="1135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BIN_Text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A1OB</a:t>
                      </a:r>
                    </a:p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的出貨儲位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BIN_Location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A2DA</a:t>
                      </a:r>
                    </a:p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的滑道代號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Storage_ID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向下箭號 15"/>
          <p:cNvSpPr/>
          <p:nvPr/>
        </p:nvSpPr>
        <p:spPr>
          <a:xfrm rot="16200000">
            <a:off x="2902547" y="2839667"/>
            <a:ext cx="442629" cy="11680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707904" y="3284984"/>
            <a:ext cx="775981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99792" y="3933056"/>
            <a:ext cx="287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取得有使用到的店鋪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上彎箭號 2"/>
          <p:cNvSpPr/>
          <p:nvPr/>
        </p:nvSpPr>
        <p:spPr>
          <a:xfrm>
            <a:off x="2372892" y="3522639"/>
            <a:ext cx="398908" cy="1259767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上彎箭號 21"/>
          <p:cNvSpPr/>
          <p:nvPr/>
        </p:nvSpPr>
        <p:spPr>
          <a:xfrm flipV="1">
            <a:off x="2372892" y="2361506"/>
            <a:ext cx="398908" cy="946482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5068855" y="3284984"/>
            <a:ext cx="1663385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DDI_Middle_Site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820886" y="2852936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Teraoka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HST0022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812360" y="3393563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Ishida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SFM002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向下箭號 26"/>
          <p:cNvSpPr/>
          <p:nvPr/>
        </p:nvSpPr>
        <p:spPr>
          <a:xfrm rot="16200000">
            <a:off x="4614269" y="3198536"/>
            <a:ext cx="365809" cy="4503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 rot="16200000">
            <a:off x="7043481" y="2864934"/>
            <a:ext cx="486892" cy="106189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732240" y="386104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差異比對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只更新內容有差異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的主檔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2935977"/>
            <a:ext cx="178125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spUP_DCS_SMD_V1_SITE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610" y="2935977"/>
            <a:ext cx="256076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spUD_LCU_ISHIDA_PCRS_V1_SFM002</a:t>
            </a:r>
          </a:p>
        </p:txBody>
      </p:sp>
      <p:sp>
        <p:nvSpPr>
          <p:cNvPr id="32" name="矩形 31"/>
          <p:cNvSpPr/>
          <p:nvPr/>
        </p:nvSpPr>
        <p:spPr>
          <a:xfrm>
            <a:off x="5392650" y="2658978"/>
            <a:ext cx="294215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spUD_LCU_TERAOKA_LCU700_V1_HST0022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8606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轉檔流程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指示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79512" y="1196752"/>
            <a:ext cx="8784976" cy="733999"/>
            <a:chOff x="179512" y="1196752"/>
            <a:chExt cx="8784976" cy="733999"/>
          </a:xfrm>
        </p:grpSpPr>
        <p:sp>
          <p:nvSpPr>
            <p:cNvPr id="4" name="向下箭號 3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1520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DCS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012160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23629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DDI_UNDER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圓角矩形 9"/>
          <p:cNvSpPr/>
          <p:nvPr/>
        </p:nvSpPr>
        <p:spPr>
          <a:xfrm>
            <a:off x="186713" y="1880682"/>
            <a:ext cx="2297055" cy="416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DCS_WO_OUTBOUND</a:t>
            </a:r>
          </a:p>
          <a:p>
            <a:pPr algn="ctr"/>
            <a:r>
              <a:rPr lang="en-US" altLang="zh-TW" sz="1400" dirty="0" smtClean="0"/>
              <a:t>DCS_WO_INBOUND</a:t>
            </a:r>
            <a:endParaRPr lang="en-US" altLang="zh-TW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35678"/>
              </p:ext>
            </p:extLst>
          </p:nvPr>
        </p:nvGraphicFramePr>
        <p:xfrm>
          <a:off x="181097" y="2316480"/>
          <a:ext cx="2190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IDX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DISTINCT_ID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圓角矩形 29"/>
          <p:cNvSpPr/>
          <p:nvPr/>
        </p:nvSpPr>
        <p:spPr>
          <a:xfrm>
            <a:off x="141440" y="3533408"/>
            <a:ext cx="974176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DCS_WO</a:t>
            </a:r>
            <a:endParaRPr lang="en-US" altLang="zh-TW" sz="14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79559"/>
              </p:ext>
            </p:extLst>
          </p:nvPr>
        </p:nvGraphicFramePr>
        <p:xfrm>
          <a:off x="152663" y="3861048"/>
          <a:ext cx="2190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圓角矩形 23"/>
          <p:cNvSpPr/>
          <p:nvPr/>
        </p:nvSpPr>
        <p:spPr>
          <a:xfrm>
            <a:off x="152887" y="4314696"/>
            <a:ext cx="1178753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DCS_JOB_DN</a:t>
            </a:r>
            <a:endParaRPr lang="en-US" altLang="zh-TW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63556"/>
              </p:ext>
            </p:extLst>
          </p:nvPr>
        </p:nvGraphicFramePr>
        <p:xfrm>
          <a:off x="148901" y="4653136"/>
          <a:ext cx="2190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SITE_ID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2771800" y="1880357"/>
            <a:ext cx="1426291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vDCS_ITEM_LOT</a:t>
            </a:r>
            <a:endParaRPr lang="en-US" altLang="zh-TW" sz="1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27933"/>
              </p:ext>
            </p:extLst>
          </p:nvPr>
        </p:nvGraphicFramePr>
        <p:xfrm>
          <a:off x="2767814" y="2218797"/>
          <a:ext cx="3752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85"/>
                <a:gridCol w="1107631"/>
                <a:gridCol w="1634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Item_HOID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Price_Type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Unit_Qty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D_Date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Unit_Weight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圓角矩形 34"/>
          <p:cNvSpPr/>
          <p:nvPr/>
        </p:nvSpPr>
        <p:spPr>
          <a:xfrm>
            <a:off x="2771800" y="4365104"/>
            <a:ext cx="1898393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 smtClean="0"/>
              <a:t>job.DCS_LAYOUT_BIN</a:t>
            </a:r>
            <a:endParaRPr lang="en-US" altLang="zh-TW" sz="1400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8717"/>
              </p:ext>
            </p:extLst>
          </p:nvPr>
        </p:nvGraphicFramePr>
        <p:xfrm>
          <a:off x="2771800" y="4703544"/>
          <a:ext cx="2190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Bin_Location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BIN_ID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107504" y="5253321"/>
            <a:ext cx="442629" cy="192258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6660232" y="1484784"/>
            <a:ext cx="0" cy="52256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452320" y="1515759"/>
            <a:ext cx="0" cy="52256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50133" y="6029948"/>
            <a:ext cx="236128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spUP_DCS_SMD_V2_SyncGooBase</a:t>
            </a:r>
          </a:p>
        </p:txBody>
      </p:sp>
    </p:spTree>
    <p:extLst>
      <p:ext uri="{BB962C8B-B14F-4D97-AF65-F5344CB8AC3E}">
        <p14:creationId xmlns:p14="http://schemas.microsoft.com/office/powerpoint/2010/main" val="42017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/>
          <p:cNvCxnSpPr/>
          <p:nvPr/>
        </p:nvCxnSpPr>
        <p:spPr>
          <a:xfrm>
            <a:off x="1475656" y="332656"/>
            <a:ext cx="0" cy="632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179512" y="116632"/>
            <a:ext cx="8784976" cy="733999"/>
            <a:chOff x="179512" y="1196752"/>
            <a:chExt cx="8784976" cy="733999"/>
          </a:xfrm>
        </p:grpSpPr>
        <p:sp>
          <p:nvSpPr>
            <p:cNvPr id="6" name="向下箭號 5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1520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DCS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7584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DDI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843808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DDI_UNDER</a:t>
              </a:r>
              <a:endParaRPr lang="zh-TW" altLang="en-US" dirty="0"/>
            </a:p>
          </p:txBody>
        </p:sp>
      </p:grpSp>
      <p:sp>
        <p:nvSpPr>
          <p:cNvPr id="4" name="向下箭號 3"/>
          <p:cNvSpPr/>
          <p:nvPr/>
        </p:nvSpPr>
        <p:spPr>
          <a:xfrm>
            <a:off x="107504" y="-105034"/>
            <a:ext cx="442629" cy="896901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2761" y="850631"/>
            <a:ext cx="853579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下箭號 10"/>
          <p:cNvSpPr/>
          <p:nvPr/>
        </p:nvSpPr>
        <p:spPr>
          <a:xfrm rot="16200000">
            <a:off x="1067578" y="860682"/>
            <a:ext cx="365809" cy="4503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547664" y="948825"/>
            <a:ext cx="1512168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DDI_His_Assign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131840" y="1154116"/>
            <a:ext cx="1512168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DDI_UD_Assign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下箭號 13"/>
          <p:cNvSpPr/>
          <p:nvPr/>
        </p:nvSpPr>
        <p:spPr>
          <a:xfrm rot="16200000">
            <a:off x="1992948" y="292782"/>
            <a:ext cx="170653" cy="206933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804248" y="1602614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Teraoka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HST0023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向下箭號 17"/>
          <p:cNvSpPr/>
          <p:nvPr/>
        </p:nvSpPr>
        <p:spPr>
          <a:xfrm rot="16200000">
            <a:off x="6324162" y="1580762"/>
            <a:ext cx="365809" cy="4503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 rot="16200000">
            <a:off x="4802826" y="656892"/>
            <a:ext cx="535581" cy="229808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en-US" altLang="zh-TW" dirty="0" err="1" smtClean="0">
                <a:solidFill>
                  <a:schemeClr val="tx1"/>
                </a:solidFill>
              </a:rPr>
              <a:t>Teraoka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150418" y="3720052"/>
            <a:ext cx="1071594" cy="4582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Ishida</a:t>
            </a:r>
          </a:p>
          <a:p>
            <a:r>
              <a:rPr lang="en-US" altLang="zh-TW" sz="1400" dirty="0" smtClean="0"/>
              <a:t>SFD001</a:t>
            </a:r>
            <a:endParaRPr lang="en-US" altLang="zh-TW" sz="1400" dirty="0"/>
          </a:p>
        </p:txBody>
      </p:sp>
      <p:sp>
        <p:nvSpPr>
          <p:cNvPr id="22" name="圓角矩形 21"/>
          <p:cNvSpPr/>
          <p:nvPr/>
        </p:nvSpPr>
        <p:spPr>
          <a:xfrm>
            <a:off x="6806602" y="3726007"/>
            <a:ext cx="1071594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Ishida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SFD001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下箭號 22"/>
          <p:cNvSpPr/>
          <p:nvPr/>
        </p:nvSpPr>
        <p:spPr>
          <a:xfrm rot="16200000">
            <a:off x="6326516" y="3704155"/>
            <a:ext cx="365809" cy="45034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 rot="16200000">
            <a:off x="4298585" y="3286881"/>
            <a:ext cx="535581" cy="128489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 Ishida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926282" y="4256249"/>
            <a:ext cx="176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回寫計價方式給商品主檔</a:t>
            </a:r>
          </a:p>
        </p:txBody>
      </p:sp>
      <p:cxnSp>
        <p:nvCxnSpPr>
          <p:cNvPr id="27" name="直線接點 26"/>
          <p:cNvCxnSpPr/>
          <p:nvPr/>
        </p:nvCxnSpPr>
        <p:spPr>
          <a:xfrm>
            <a:off x="3059832" y="346373"/>
            <a:ext cx="0" cy="632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5148064" y="3212976"/>
            <a:ext cx="1071594" cy="4582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Ishida</a:t>
            </a:r>
          </a:p>
          <a:p>
            <a:r>
              <a:rPr lang="en-US" altLang="zh-TW" sz="1400" dirty="0" smtClean="0"/>
              <a:t>SFM001</a:t>
            </a:r>
            <a:endParaRPr lang="en-US" altLang="zh-TW" sz="1400" dirty="0"/>
          </a:p>
        </p:txBody>
      </p:sp>
      <p:sp>
        <p:nvSpPr>
          <p:cNvPr id="2" name="矩形 1"/>
          <p:cNvSpPr/>
          <p:nvPr/>
        </p:nvSpPr>
        <p:spPr>
          <a:xfrm>
            <a:off x="3923928" y="4779469"/>
            <a:ext cx="252389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spUD_LCU_ISHIDA_PCRS_V1_SFD001</a:t>
            </a:r>
          </a:p>
        </p:txBody>
      </p:sp>
      <p:sp>
        <p:nvSpPr>
          <p:cNvPr id="29" name="矩形 28"/>
          <p:cNvSpPr/>
          <p:nvPr/>
        </p:nvSpPr>
        <p:spPr>
          <a:xfrm>
            <a:off x="3921574" y="2037945"/>
            <a:ext cx="294215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spUD_LCU_TERAOKA_LCU700_V1_HST0023</a:t>
            </a:r>
          </a:p>
        </p:txBody>
      </p:sp>
    </p:spTree>
    <p:extLst>
      <p:ext uri="{BB962C8B-B14F-4D97-AF65-F5344CB8AC3E}">
        <p14:creationId xmlns:p14="http://schemas.microsoft.com/office/powerpoint/2010/main" val="394872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DDI</a:t>
            </a:r>
            <a:r>
              <a:rPr lang="zh-TW" altLang="en-US" dirty="0" smtClean="0"/>
              <a:t>系統運作流程</a:t>
            </a:r>
            <a:r>
              <a:rPr lang="en-US" altLang="zh-TW" dirty="0" smtClean="0"/>
              <a:t>(FULL)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73813"/>
              </p:ext>
            </p:extLst>
          </p:nvPr>
        </p:nvGraphicFramePr>
        <p:xfrm>
          <a:off x="1907703" y="1556792"/>
          <a:ext cx="5760641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543"/>
                <a:gridCol w="1574575"/>
                <a:gridCol w="1862607"/>
                <a:gridCol w="1036916"/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Order_Type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LCU</a:t>
                      </a:r>
                      <a:r>
                        <a:rPr lang="zh-TW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批次狀態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最後一次回收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清除商品主檔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選擇性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清除添加物主檔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清除班次主檔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清除店鋪主檔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清除實績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清除分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揀指示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  <a:r>
                        <a:rPr lang="zh-TW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主檔</a:t>
                      </a:r>
                      <a:endParaRPr lang="zh-TW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店鋪</a:t>
                      </a:r>
                      <a:r>
                        <a:rPr lang="zh-TW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主檔</a:t>
                      </a:r>
                      <a:endParaRPr lang="zh-TW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添加物主檔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班次主檔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下分揀指示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命令回收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定時回收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1259631" y="1556792"/>
            <a:ext cx="459482" cy="45339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9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DDI</a:t>
            </a:r>
            <a:r>
              <a:rPr lang="zh-TW" altLang="en-US" dirty="0" smtClean="0"/>
              <a:t>系統運作流程</a:t>
            </a:r>
            <a:r>
              <a:rPr lang="en-US" altLang="zh-TW" dirty="0" smtClean="0"/>
              <a:t>(Simple)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2911"/>
              </p:ext>
            </p:extLst>
          </p:nvPr>
        </p:nvGraphicFramePr>
        <p:xfrm>
          <a:off x="1907703" y="1556792"/>
          <a:ext cx="5760641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543"/>
                <a:gridCol w="1574575"/>
                <a:gridCol w="1862607"/>
                <a:gridCol w="1036916"/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Order_Type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LCU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批次狀態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最後一次回收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en-US" altLang="zh-TW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清除商品主檔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選擇性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清除添加物主檔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清除班次主檔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清除店鋪主檔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清除實績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清除分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揀指示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  <a:r>
                        <a:rPr lang="zh-TW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主檔</a:t>
                      </a:r>
                      <a:endParaRPr lang="zh-TW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店鋪</a:t>
                      </a:r>
                      <a:r>
                        <a:rPr lang="zh-TW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主檔</a:t>
                      </a:r>
                      <a:endParaRPr lang="zh-TW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添加物主檔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班次主檔</a:t>
                      </a:r>
                      <a:endParaRPr lang="zh-TW" altLang="en-US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下分揀指示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85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命令回收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582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定時回收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1259631" y="1556792"/>
            <a:ext cx="459482" cy="45339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3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包裝機主檔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282995"/>
              </p:ext>
            </p:extLst>
          </p:nvPr>
        </p:nvGraphicFramePr>
        <p:xfrm>
          <a:off x="673224" y="1600200"/>
          <a:ext cx="7787208" cy="414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736"/>
                <a:gridCol w="2595736"/>
                <a:gridCol w="2595736"/>
              </a:tblGrid>
              <a:tr h="460817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Teraoka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Ishida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HST0021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店鋪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HST0022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指示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HST0023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SFD001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保存方法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HST0033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SFM007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托盤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HST0032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廣告文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HST0030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SFM009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包裝機主檔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格式有問題一律查表</a:t>
            </a:r>
            <a:endParaRPr lang="en-US" altLang="zh-TW" dirty="0" smtClean="0"/>
          </a:p>
          <a:p>
            <a:r>
              <a:rPr lang="zh-TW" altLang="en-US" dirty="0"/>
              <a:t>內容</a:t>
            </a:r>
            <a:r>
              <a:rPr lang="zh-TW" altLang="en-US" dirty="0" smtClean="0"/>
              <a:t>有問題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查詢順序：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包裝機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>
                <a:sym typeface="Wingdings" panose="05000000000000000000" pitchFamily="2" charset="2"/>
              </a:rPr>
              <a:t>DDI_Under</a:t>
            </a:r>
            <a:r>
              <a:rPr lang="en-US" altLang="zh-TW" dirty="0" smtClean="0">
                <a:sym typeface="Wingdings" panose="05000000000000000000" pitchFamily="2" charset="2"/>
              </a:rPr>
              <a:t>(TXT)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>
                <a:sym typeface="Wingdings" panose="05000000000000000000" pitchFamily="2" charset="2"/>
              </a:rPr>
              <a:t>DDI_Middle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主檔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DCS(</a:t>
            </a:r>
            <a:r>
              <a:rPr lang="zh-TW" altLang="en-US" dirty="0" smtClean="0">
                <a:sym typeface="Wingdings" panose="05000000000000000000" pitchFamily="2" charset="2"/>
              </a:rPr>
              <a:t>主檔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3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200" dirty="0" smtClean="0"/>
              <a:t>手動塞入的</a:t>
            </a:r>
            <a:r>
              <a:rPr lang="en-US" altLang="zh-TW" dirty="0" smtClean="0"/>
              <a:t>DDI</a:t>
            </a:r>
            <a:r>
              <a:rPr lang="zh-TW" altLang="en-US" dirty="0" smtClean="0"/>
              <a:t>特有主檔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602682"/>
              </p:ext>
            </p:extLst>
          </p:nvPr>
        </p:nvGraphicFramePr>
        <p:xfrm>
          <a:off x="673224" y="1600200"/>
          <a:ext cx="7787208" cy="238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736"/>
                <a:gridCol w="2595736"/>
                <a:gridCol w="2595736"/>
              </a:tblGrid>
              <a:tr h="460817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商品對應托盤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DDI_Middle_GooBase_Tray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取代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的商品對應托盤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商品對應金檢機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DDI_Middle_GooBase_MetalDetector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Ishida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才能自動帶入金檢機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生產公司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DDI_Middle_MFCompany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60*48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標籤要帶入生產公司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拷貝</a:t>
            </a:r>
            <a:r>
              <a:rPr lang="en-US" altLang="zh-TW" dirty="0" smtClean="0"/>
              <a:t>65</a:t>
            </a:r>
            <a:r>
              <a:rPr lang="zh-TW" altLang="en-US" dirty="0" smtClean="0"/>
              <a:t>主檔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33219"/>
              </p:ext>
            </p:extLst>
          </p:nvPr>
        </p:nvGraphicFramePr>
        <p:xfrm>
          <a:off x="673224" y="1600200"/>
          <a:ext cx="7787208" cy="220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736"/>
                <a:gridCol w="2595736"/>
                <a:gridCol w="2595736"/>
              </a:tblGrid>
              <a:tr h="460817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原產地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DDI_Middle_OriginPlace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保存方法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DDI_Middle_StorageMethod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1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托盤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DDI_Middle_Tray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>
            <a:off x="2555776" y="1628800"/>
            <a:ext cx="0" cy="4680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轉檔流程</a:t>
            </a:r>
            <a:r>
              <a:rPr lang="en-US" altLang="zh-TW" dirty="0" smtClean="0"/>
              <a:t>-</a:t>
            </a:r>
            <a:r>
              <a:rPr lang="zh-TW" altLang="en-US" dirty="0"/>
              <a:t>商品</a:t>
            </a:r>
            <a:r>
              <a:rPr lang="zh-TW" altLang="en-US" dirty="0" smtClean="0"/>
              <a:t>主檔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383868" y="1916832"/>
            <a:ext cx="1512168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storage_item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79512" y="1196752"/>
            <a:ext cx="8784976" cy="733999"/>
            <a:chOff x="179512" y="1196752"/>
            <a:chExt cx="8784976" cy="733999"/>
          </a:xfrm>
        </p:grpSpPr>
        <p:sp>
          <p:nvSpPr>
            <p:cNvPr id="4" name="向下箭號 3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27585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DCS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436096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23629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DDI_UNDER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9592" y="15519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65.SMD</a:t>
              </a:r>
              <a:endParaRPr lang="zh-TW" altLang="en-US" dirty="0"/>
            </a:p>
          </p:txBody>
        </p:sp>
      </p:grpSp>
      <p:sp>
        <p:nvSpPr>
          <p:cNvPr id="10" name="圓角矩形 9"/>
          <p:cNvSpPr/>
          <p:nvPr/>
        </p:nvSpPr>
        <p:spPr>
          <a:xfrm>
            <a:off x="179512" y="1916832"/>
            <a:ext cx="2088232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SMD_ITEM_STORE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8989"/>
              </p:ext>
            </p:extLst>
          </p:nvPr>
        </p:nvGraphicFramePr>
        <p:xfrm>
          <a:off x="3394449" y="2276872"/>
          <a:ext cx="16816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427"/>
                <a:gridCol w="678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Storage_ID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Item_ID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呼出碼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60914"/>
              </p:ext>
            </p:extLst>
          </p:nvPr>
        </p:nvGraphicFramePr>
        <p:xfrm>
          <a:off x="181097" y="2259130"/>
          <a:ext cx="2190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31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單位名稱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Unit_Qty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一單位數量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Unit_Weight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一單位重量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Price_Type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計費類型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售價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成本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圓角矩形 12"/>
          <p:cNvSpPr/>
          <p:nvPr/>
        </p:nvSpPr>
        <p:spPr>
          <a:xfrm>
            <a:off x="3419872" y="4077072"/>
            <a:ext cx="1512168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DCS_ITEM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91306"/>
              </p:ext>
            </p:extLst>
          </p:nvPr>
        </p:nvGraphicFramePr>
        <p:xfrm>
          <a:off x="3430453" y="4437112"/>
          <a:ext cx="2138807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427"/>
                <a:gridCol w="1135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EXP_DAYS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到貨日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ALIAS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品名規格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EXP_DATE_PRINT_FLAG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列印有效日期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PC_DATE_PRINT_FLAG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列印生產日期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DPD_ID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向下箭號 14"/>
          <p:cNvSpPr/>
          <p:nvPr/>
        </p:nvSpPr>
        <p:spPr>
          <a:xfrm>
            <a:off x="4129371" y="3101691"/>
            <a:ext cx="442629" cy="6546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 rot="16200000">
            <a:off x="3249504" y="2421677"/>
            <a:ext cx="187718" cy="188121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40035" y="3799117"/>
            <a:ext cx="775981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05033" y="3208179"/>
            <a:ext cx="287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取得有使用到的商品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4139952" y="6530691"/>
            <a:ext cx="442629" cy="65461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接點 44"/>
          <p:cNvCxnSpPr/>
          <p:nvPr/>
        </p:nvCxnSpPr>
        <p:spPr>
          <a:xfrm>
            <a:off x="5436096" y="548680"/>
            <a:ext cx="0" cy="5760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555776" y="548680"/>
            <a:ext cx="0" cy="5760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79512" y="44624"/>
            <a:ext cx="8784976" cy="733999"/>
            <a:chOff x="179512" y="1196752"/>
            <a:chExt cx="8784976" cy="733999"/>
          </a:xfrm>
        </p:grpSpPr>
        <p:sp>
          <p:nvSpPr>
            <p:cNvPr id="37" name="向下箭號 36"/>
            <p:cNvSpPr/>
            <p:nvPr/>
          </p:nvSpPr>
          <p:spPr>
            <a:xfrm rot="16200000">
              <a:off x="4342259" y="-2965995"/>
              <a:ext cx="459482" cy="878497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Sequence</a:t>
              </a:r>
              <a:endPara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27585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DCS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436096" y="156141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DDI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236296" y="15567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85000"/>
                    </a:schemeClr>
                  </a:solidFill>
                </a:rPr>
                <a:t>DDI_UNDER</a:t>
              </a:r>
              <a:endParaRPr lang="zh-TW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99592" y="15519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65.SMD</a:t>
              </a:r>
              <a:endParaRPr lang="zh-TW" altLang="en-US" dirty="0"/>
            </a:p>
          </p:txBody>
        </p:sp>
      </p:grpSp>
      <p:sp>
        <p:nvSpPr>
          <p:cNvPr id="17" name="向下箭號 16"/>
          <p:cNvSpPr/>
          <p:nvPr/>
        </p:nvSpPr>
        <p:spPr>
          <a:xfrm>
            <a:off x="4139952" y="-106593"/>
            <a:ext cx="442629" cy="87129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40035" y="764704"/>
            <a:ext cx="775981" cy="2586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88063" y="1077686"/>
            <a:ext cx="2088232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SMD_ITEM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62161"/>
              </p:ext>
            </p:extLst>
          </p:nvPr>
        </p:nvGraphicFramePr>
        <p:xfrm>
          <a:off x="189648" y="1419984"/>
          <a:ext cx="22892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ORIGIN_ID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原產地代號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SAVING_TYPE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保存方法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186713" y="2266072"/>
            <a:ext cx="2297055" cy="344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SMD_INTERFACE_SAVEING_TYPE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51441"/>
              </p:ext>
            </p:extLst>
          </p:nvPr>
        </p:nvGraphicFramePr>
        <p:xfrm>
          <a:off x="182682" y="2615312"/>
          <a:ext cx="2289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AD_TEXT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廣告文代號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圓角矩形 22"/>
          <p:cNvSpPr/>
          <p:nvPr/>
        </p:nvSpPr>
        <p:spPr>
          <a:xfrm>
            <a:off x="179512" y="3068960"/>
            <a:ext cx="2088232" cy="3787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smd_EL_ITEM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2195"/>
              </p:ext>
            </p:extLst>
          </p:nvPr>
        </p:nvGraphicFramePr>
        <p:xfrm>
          <a:off x="181097" y="3447665"/>
          <a:ext cx="2289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TWO_PAGE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POP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492319" y="1393031"/>
            <a:ext cx="13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產地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保存方法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492319" y="2482096"/>
            <a:ext cx="13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廣告文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92319" y="3258312"/>
            <a:ext cx="13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5436096" y="1124744"/>
            <a:ext cx="2297055" cy="3787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DDI_Middle_GooBase_Tray</a:t>
            </a:r>
            <a:endParaRPr lang="en-US" altLang="zh-TW" sz="1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12330"/>
              </p:ext>
            </p:extLst>
          </p:nvPr>
        </p:nvGraphicFramePr>
        <p:xfrm>
          <a:off x="5455942" y="1503449"/>
          <a:ext cx="2289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/>
                <a:gridCol w="10832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Tray_ID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托盤代號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4860032" y="1393031"/>
            <a:ext cx="75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托盤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向下箭號 30"/>
          <p:cNvSpPr/>
          <p:nvPr/>
        </p:nvSpPr>
        <p:spPr>
          <a:xfrm rot="16200000">
            <a:off x="3175820" y="945300"/>
            <a:ext cx="187718" cy="155471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向下箭號 31"/>
          <p:cNvSpPr/>
          <p:nvPr/>
        </p:nvSpPr>
        <p:spPr>
          <a:xfrm rot="16200000">
            <a:off x="3167269" y="2014620"/>
            <a:ext cx="187718" cy="155471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向下箭號 32"/>
          <p:cNvSpPr/>
          <p:nvPr/>
        </p:nvSpPr>
        <p:spPr>
          <a:xfrm rot="16200000">
            <a:off x="3167269" y="2841794"/>
            <a:ext cx="187718" cy="155471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向下箭號 33"/>
          <p:cNvSpPr/>
          <p:nvPr/>
        </p:nvSpPr>
        <p:spPr>
          <a:xfrm rot="5400000" flipH="1">
            <a:off x="4949058" y="1323751"/>
            <a:ext cx="187718" cy="7978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5" name="向下箭號 34"/>
          <p:cNvSpPr/>
          <p:nvPr/>
        </p:nvSpPr>
        <p:spPr>
          <a:xfrm>
            <a:off x="4139951" y="1052736"/>
            <a:ext cx="442629" cy="309634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3934475" y="4194902"/>
            <a:ext cx="853579" cy="4582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05033" y="3841303"/>
            <a:ext cx="287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加入其他附加資訊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561905" y="607355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轉檔下傳至包裝機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4139949" y="4758470"/>
            <a:ext cx="442629" cy="25589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5033" y="2421121"/>
            <a:ext cx="236128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200" dirty="0"/>
              <a:t>spUP_DCS_SMD_V2_SyncGooBase</a:t>
            </a:r>
          </a:p>
        </p:txBody>
      </p:sp>
    </p:spTree>
    <p:extLst>
      <p:ext uri="{BB962C8B-B14F-4D97-AF65-F5344CB8AC3E}">
        <p14:creationId xmlns:p14="http://schemas.microsoft.com/office/powerpoint/2010/main" val="1110991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624</Words>
  <Application>Microsoft Office PowerPoint</Application>
  <PresentationFormat>如螢幕大小 (4:3)</PresentationFormat>
  <Paragraphs>368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DDI 包裝機</vt:lpstr>
      <vt:lpstr>DDI系統運作流程(FULL)</vt:lpstr>
      <vt:lpstr>DDI系統運作流程(Simple)</vt:lpstr>
      <vt:lpstr>包裝機主檔</vt:lpstr>
      <vt:lpstr>包裝機主檔</vt:lpstr>
      <vt:lpstr>手動塞入的DDI特有主檔</vt:lpstr>
      <vt:lpstr>拷貝65主檔</vt:lpstr>
      <vt:lpstr>轉檔流程-商品主檔</vt:lpstr>
      <vt:lpstr>PowerPoint 簡報</vt:lpstr>
      <vt:lpstr>PowerPoint 簡報</vt:lpstr>
      <vt:lpstr>轉檔流程-店鋪主檔</vt:lpstr>
      <vt:lpstr>轉檔流程-指示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Kota_Ching(簡克達)</dc:creator>
  <cp:lastModifiedBy>Kota_Ching(簡克達)</cp:lastModifiedBy>
  <cp:revision>39</cp:revision>
  <dcterms:created xsi:type="dcterms:W3CDTF">2017-08-15T09:04:10Z</dcterms:created>
  <dcterms:modified xsi:type="dcterms:W3CDTF">2017-08-21T07:48:36Z</dcterms:modified>
</cp:coreProperties>
</file>