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57" r:id="rId3"/>
    <p:sldId id="258" r:id="rId4"/>
    <p:sldId id="276" r:id="rId5"/>
    <p:sldId id="259" r:id="rId6"/>
    <p:sldId id="261" r:id="rId7"/>
    <p:sldId id="260" r:id="rId8"/>
    <p:sldId id="262" r:id="rId9"/>
    <p:sldId id="273" r:id="rId10"/>
    <p:sldId id="263" r:id="rId11"/>
    <p:sldId id="265" r:id="rId12"/>
    <p:sldId id="264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82" r:id="rId23"/>
    <p:sldId id="283" r:id="rId24"/>
    <p:sldId id="284" r:id="rId25"/>
    <p:sldId id="286" r:id="rId26"/>
    <p:sldId id="285" r:id="rId27"/>
    <p:sldId id="287" r:id="rId28"/>
    <p:sldId id="288" r:id="rId29"/>
    <p:sldId id="290" r:id="rId30"/>
    <p:sldId id="277" r:id="rId31"/>
    <p:sldId id="278" r:id="rId32"/>
    <p:sldId id="279" r:id="rId33"/>
    <p:sldId id="280" r:id="rId34"/>
    <p:sldId id="281" r:id="rId35"/>
    <p:sldId id="28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onic基本" id="{9789F0FE-44D1-4EBA-AC1B-FC7F6FADD414}">
          <p14:sldIdLst>
            <p14:sldId id="256"/>
            <p14:sldId id="257"/>
          </p14:sldIdLst>
        </p14:section>
        <p14:section name="Teach001：John + Doe=John Doe" id="{18C7D785-087A-45D7-9E6B-8F1D95925446}">
          <p14:sldIdLst>
            <p14:sldId id="258"/>
            <p14:sldId id="276"/>
            <p14:sldId id="259"/>
            <p14:sldId id="261"/>
          </p14:sldIdLst>
        </p14:section>
        <p14:section name="Teach002:遞迴產生元素" id="{109621D5-ADA3-4B37-8F0D-3FFB0DF05E04}">
          <p14:sldIdLst>
            <p14:sldId id="260"/>
            <p14:sldId id="262"/>
            <p14:sldId id="273"/>
          </p14:sldIdLst>
        </p14:section>
        <p14:section name="Teach003:取得後端資料" id="{1B4A1F81-AC9C-4C16-B5A4-88C8B4EAC87C}">
          <p14:sldIdLst>
            <p14:sldId id="263"/>
            <p14:sldId id="265"/>
            <p14:sldId id="264"/>
            <p14:sldId id="275"/>
          </p14:sldIdLst>
        </p14:section>
        <p14:section name="Teach004:如何應用Ionic CSS" id="{4B6D2722-AAFC-4CE0-AE3E-C3066514AF39}">
          <p14:sldIdLst>
            <p14:sldId id="266"/>
            <p14:sldId id="267"/>
            <p14:sldId id="268"/>
            <p14:sldId id="269"/>
          </p14:sldIdLst>
        </p14:section>
        <p14:section name="Teach005:引用jquery和Google Map" id="{A8E90149-00D2-4625-AAB4-8AE6B5443C9F}">
          <p14:sldIdLst>
            <p14:sldId id="270"/>
            <p14:sldId id="271"/>
            <p14:sldId id="272"/>
          </p14:sldIdLst>
        </p14:section>
        <p14:section name="Teach006: Provider/Factory/Service" id="{9C0F3F21-1EE8-4A50-86DF-F73F68981B8D}">
          <p14:sldIdLst>
            <p14:sldId id="274"/>
            <p14:sldId id="282"/>
            <p14:sldId id="283"/>
            <p14:sldId id="284"/>
            <p14:sldId id="286"/>
            <p14:sldId id="285"/>
            <p14:sldId id="287"/>
            <p14:sldId id="288"/>
            <p14:sldId id="290"/>
          </p14:sldIdLst>
        </p14:section>
        <p14:section name="問題1：資料來源使用Windows驗證" id="{5404BD06-533B-4E0F-94E0-90B0E7E52A02}">
          <p14:sldIdLst>
            <p14:sldId id="277"/>
            <p14:sldId id="278"/>
            <p14:sldId id="279"/>
            <p14:sldId id="280"/>
            <p14:sldId id="281"/>
          </p14:sldIdLst>
        </p14:section>
        <p14:section name="問題2: 自定CSS" id="{ACBBC16B-3AC8-4F75-B4EE-D3A028FDD7F0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98" autoAdjust="0"/>
  </p:normalViewPr>
  <p:slideViewPr>
    <p:cSldViewPr>
      <p:cViewPr>
        <p:scale>
          <a:sx n="75" d="100"/>
          <a:sy n="75" d="100"/>
        </p:scale>
        <p:origin x="-142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A8E8C-E44A-488D-BF4A-140EA922D53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50D9-A7BF-470B-8C77-40EB4962B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8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en-US" altLang="zh-TW" dirty="0" smtClean="0"/>
              <a:t>View: index.html</a:t>
            </a:r>
          </a:p>
          <a:p>
            <a:r>
              <a:rPr lang="en-US" altLang="zh-TW" dirty="0" smtClean="0"/>
              <a:t>Model: </a:t>
            </a:r>
            <a:r>
              <a:rPr lang="zh-TW" altLang="en-US" dirty="0" smtClean="0"/>
              <a:t>資料來源</a:t>
            </a:r>
            <a:endParaRPr lang="en-US" altLang="zh-TW" dirty="0" smtClean="0"/>
          </a:p>
          <a:p>
            <a:r>
              <a:rPr lang="en-US" altLang="zh-TW" dirty="0" smtClean="0"/>
              <a:t>Controller: app.js…etc.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50D9-A7BF-470B-8C77-40EB4962BD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5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50D9-A7BF-470B-8C77-40EB4962BDD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44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Foreach(x in names)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50D9-A7BF-470B-8C77-40EB4962BDD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0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補上資料來源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50D9-A7BF-470B-8C77-40EB4962BDD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5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的範例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50D9-A7BF-470B-8C77-40EB4962BDD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8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50D9-A7BF-470B-8C77-40EB4962BDD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52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6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46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72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8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91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4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1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28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7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0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69C6-1183-45F9-870E-C9330982CA8D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FA39-9E0E-43BC-977E-38E787213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88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Ionic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V1.0.0.0</a:t>
            </a:r>
          </a:p>
          <a:p>
            <a:r>
              <a:rPr lang="en-US" altLang="zh-TW" dirty="0" smtClean="0"/>
              <a:t>Kota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2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Teach003:</a:t>
            </a:r>
            <a:r>
              <a:rPr lang="zh-TW" altLang="en-US" dirty="0" smtClean="0"/>
              <a:t>取得後端資料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學到甚麼</a:t>
            </a:r>
            <a:endParaRPr lang="en-US" altLang="zh-TW" dirty="0" smtClean="0"/>
          </a:p>
          <a:p>
            <a:pPr lvl="1"/>
            <a:r>
              <a:rPr lang="zh-TW" altLang="en-US" dirty="0"/>
              <a:t>如何向後端資料庫取得</a:t>
            </a:r>
            <a:r>
              <a:rPr lang="zh-TW" altLang="en-US" dirty="0" smtClean="0"/>
              <a:t>資源</a:t>
            </a:r>
            <a:endParaRPr lang="en-US" altLang="zh-TW" dirty="0"/>
          </a:p>
          <a:p>
            <a:pPr lvl="1"/>
            <a:r>
              <a:rPr lang="en-US" altLang="zh-TW" dirty="0" smtClean="0"/>
              <a:t>Get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post </a:t>
            </a:r>
            <a:r>
              <a:rPr lang="zh-TW" altLang="en-US" dirty="0" smtClean="0"/>
              <a:t>差別</a:t>
            </a:r>
            <a:endParaRPr lang="en-US" altLang="zh-TW" dirty="0" smtClean="0"/>
          </a:p>
          <a:p>
            <a:r>
              <a:rPr lang="zh-TW" altLang="en-US" dirty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$http</a:t>
            </a:r>
          </a:p>
          <a:p>
            <a:pPr lvl="2"/>
            <a:r>
              <a:rPr lang="en-US" altLang="zh-TW" dirty="0" err="1" smtClean="0"/>
              <a:t>angularJS</a:t>
            </a:r>
            <a:r>
              <a:rPr lang="zh-TW" altLang="en-US" dirty="0" smtClean="0"/>
              <a:t>的請求語法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ionicPopup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Ionic</a:t>
            </a:r>
            <a:r>
              <a:rPr lang="zh-TW" altLang="en-US" dirty="0" smtClean="0"/>
              <a:t>彈出式視窗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ionicLoading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Ionic</a:t>
            </a:r>
            <a:r>
              <a:rPr lang="zh-TW" altLang="en-US" dirty="0" smtClean="0"/>
              <a:t>讀取視窗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smtClean="0"/>
              <a:t>timeout</a:t>
            </a:r>
          </a:p>
          <a:p>
            <a:pPr lvl="2"/>
            <a:r>
              <a:rPr lang="en-US" altLang="zh-TW" dirty="0" smtClean="0"/>
              <a:t>Ionic</a:t>
            </a:r>
            <a:r>
              <a:rPr lang="zh-TW" altLang="en-US" dirty="0" smtClean="0"/>
              <a:t>定時開關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407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vs. POST(1)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GET</a:t>
            </a:r>
          </a:p>
          <a:p>
            <a:pPr lvl="1"/>
            <a:r>
              <a:rPr lang="zh-TW" altLang="en-US" dirty="0" smtClean="0"/>
              <a:t>不</a:t>
            </a:r>
            <a:r>
              <a:rPr lang="zh-TW" altLang="en-US" dirty="0"/>
              <a:t>允許在 </a:t>
            </a:r>
            <a:r>
              <a:rPr lang="en-US" altLang="zh-TW" dirty="0"/>
              <a:t>message-body </a:t>
            </a:r>
            <a:r>
              <a:rPr lang="zh-TW" altLang="en-US" dirty="0"/>
              <a:t>中傳遞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，要</a:t>
            </a:r>
            <a:r>
              <a:rPr lang="zh-TW" altLang="en-US" dirty="0"/>
              <a:t>取資料的意思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POST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表單</a:t>
            </a:r>
            <a:r>
              <a:rPr lang="zh-TW" altLang="en-US" dirty="0"/>
              <a:t>資料放在 </a:t>
            </a:r>
            <a:r>
              <a:rPr lang="en-US" altLang="zh-TW" dirty="0"/>
              <a:t>message-body </a:t>
            </a:r>
            <a:r>
              <a:rPr lang="zh-TW" altLang="en-US" dirty="0"/>
              <a:t>進行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部分內容不要放在網址上給人看時使用</a:t>
            </a:r>
            <a:endParaRPr lang="en-US" altLang="zh-TW" dirty="0" smtClean="0"/>
          </a:p>
          <a:p>
            <a:pPr lvl="1"/>
            <a:r>
              <a:rPr lang="zh-TW" altLang="en-US" dirty="0"/>
              <a:t>拆封包全部都看的到</a:t>
            </a:r>
          </a:p>
        </p:txBody>
      </p:sp>
    </p:spTree>
    <p:extLst>
      <p:ext uri="{BB962C8B-B14F-4D97-AF65-F5344CB8AC3E}">
        <p14:creationId xmlns:p14="http://schemas.microsoft.com/office/powerpoint/2010/main" val="42546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vs. POST(2)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" y="1340768"/>
            <a:ext cx="2819400" cy="500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5510"/>
            <a:ext cx="3076575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44008" y="5100645"/>
            <a:ext cx="2880320" cy="70461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Message Body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製作資料來源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範例專案：</a:t>
            </a:r>
            <a:r>
              <a:rPr lang="en-US" altLang="zh-TW" dirty="0" err="1" smtClean="0"/>
              <a:t>RF_teach_DB</a:t>
            </a:r>
            <a:endParaRPr lang="en-US" altLang="zh-TW" dirty="0" smtClean="0"/>
          </a:p>
          <a:p>
            <a:r>
              <a:rPr lang="zh-TW" altLang="en-US" dirty="0" smtClean="0"/>
              <a:t>使用泛</a:t>
            </a:r>
            <a:r>
              <a:rPr lang="zh-TW" altLang="en-US" dirty="0"/>
              <a:t>型處理常式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ashx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Handler1.ashx</a:t>
            </a:r>
          </a:p>
          <a:p>
            <a:r>
              <a:rPr lang="en-US" altLang="zh-TW" dirty="0" smtClean="0"/>
              <a:t>IIS</a:t>
            </a:r>
            <a:r>
              <a:rPr lang="zh-TW" altLang="en-US" dirty="0" smtClean="0"/>
              <a:t>中需建置為：應用程式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Teach004:</a:t>
            </a:r>
            <a:r>
              <a:rPr lang="zh-TW" altLang="en-US" dirty="0" smtClean="0"/>
              <a:t>如何應用</a:t>
            </a:r>
            <a:r>
              <a:rPr lang="en-US" altLang="zh-TW" dirty="0" smtClean="0"/>
              <a:t>Ionic 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學到甚麼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 smtClean="0"/>
              <a:t>先決定目標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 smtClean="0"/>
              <a:t>上</a:t>
            </a:r>
            <a:r>
              <a:rPr lang="en-US" altLang="zh-TW" dirty="0" smtClean="0"/>
              <a:t>Ionic Doc</a:t>
            </a:r>
            <a:r>
              <a:rPr lang="zh-TW" altLang="en-US" dirty="0" smtClean="0"/>
              <a:t>找相關範例</a:t>
            </a:r>
            <a:endParaRPr lang="en-US" altLang="zh-TW" dirty="0" smtClean="0"/>
          </a:p>
          <a:p>
            <a:pPr marL="1371600" lvl="2" indent="-514350"/>
            <a:r>
              <a:rPr lang="en-US" altLang="zh-TW" dirty="0" smtClean="0"/>
              <a:t>https</a:t>
            </a:r>
            <a:r>
              <a:rPr lang="en-US" altLang="zh-TW" dirty="0"/>
              <a:t>://ionicframework.com/docs/components/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 smtClean="0"/>
              <a:t>貼上原始碼，改參數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4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</a:t>
            </a:r>
            <a:r>
              <a:rPr lang="zh-TW" altLang="en-US" dirty="0"/>
              <a:t>彈出式</a:t>
            </a:r>
            <a:r>
              <a:rPr lang="zh-TW" altLang="en-US" dirty="0" smtClean="0"/>
              <a:t>視窗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目標：我要做一個彈出式視窗</a:t>
            </a:r>
            <a:endParaRPr lang="en-US" altLang="zh-TW" dirty="0" smtClean="0"/>
          </a:p>
          <a:p>
            <a:r>
              <a:rPr lang="zh-TW" altLang="en-US" dirty="0" smtClean="0"/>
              <a:t>畫圖知道自己的需求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13" y="2852936"/>
            <a:ext cx="477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製作一個彈出式視窗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</a:t>
            </a:r>
            <a:r>
              <a:rPr lang="en-US" altLang="zh-TW" dirty="0" smtClean="0"/>
              <a:t>Ionic</a:t>
            </a:r>
            <a:r>
              <a:rPr lang="zh-TW" altLang="en-US" dirty="0" smtClean="0"/>
              <a:t>找範例，有三個都有相同功能</a:t>
            </a:r>
            <a:endParaRPr lang="en-US" altLang="zh-TW" dirty="0" smtClean="0"/>
          </a:p>
          <a:p>
            <a:r>
              <a:rPr lang="en-US" altLang="zh-TW" dirty="0" smtClean="0"/>
              <a:t>Modal</a:t>
            </a:r>
          </a:p>
          <a:p>
            <a:r>
              <a:rPr lang="en-US" altLang="zh-TW" dirty="0" smtClean="0"/>
              <a:t>Popover</a:t>
            </a:r>
          </a:p>
          <a:p>
            <a:r>
              <a:rPr lang="en-US" altLang="zh-TW" dirty="0" smtClean="0"/>
              <a:t>Popup</a:t>
            </a:r>
          </a:p>
          <a:p>
            <a:r>
              <a:rPr lang="zh-TW" altLang="en-US" dirty="0" smtClean="0"/>
              <a:t>找原始碼最短的</a:t>
            </a:r>
            <a:r>
              <a:rPr lang="en-US" altLang="zh-TW" dirty="0" smtClean="0"/>
              <a:t>!</a:t>
            </a:r>
            <a:r>
              <a:rPr lang="zh-TW" altLang="en-US" dirty="0" smtClean="0"/>
              <a:t>你看得懂的</a:t>
            </a:r>
            <a:r>
              <a:rPr lang="en-US" altLang="zh-TW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66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製作一個彈出式視窗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貼上原始碼實作，比較哪個方式最順眼</a:t>
            </a:r>
          </a:p>
          <a:p>
            <a:r>
              <a:rPr lang="en-US" altLang="zh-TW" dirty="0" smtClean="0"/>
              <a:t>Modal</a:t>
            </a:r>
          </a:p>
          <a:p>
            <a:pPr lvl="1"/>
            <a:r>
              <a:rPr lang="zh-TW" altLang="en-US" dirty="0"/>
              <a:t>全</a:t>
            </a:r>
            <a:r>
              <a:rPr lang="zh-TW" altLang="en-US" dirty="0" smtClean="0"/>
              <a:t>版面，要自己製作關閉鈕</a:t>
            </a:r>
            <a:endParaRPr lang="en-US" altLang="zh-TW" dirty="0" smtClean="0"/>
          </a:p>
          <a:p>
            <a:r>
              <a:rPr lang="en-US" altLang="zh-TW" dirty="0" smtClean="0"/>
              <a:t>Popover</a:t>
            </a:r>
          </a:p>
          <a:p>
            <a:pPr lvl="1"/>
            <a:r>
              <a:rPr lang="zh-TW" altLang="en-US" dirty="0" smtClean="0"/>
              <a:t>版面符合了，要自己做按鈕</a:t>
            </a:r>
            <a:endParaRPr lang="en-US" altLang="zh-TW" dirty="0" smtClean="0"/>
          </a:p>
          <a:p>
            <a:r>
              <a:rPr lang="en-US" altLang="zh-TW" dirty="0" smtClean="0"/>
              <a:t>Popup**</a:t>
            </a:r>
          </a:p>
          <a:p>
            <a:pPr lvl="1"/>
            <a:r>
              <a:rPr lang="zh-TW" altLang="en-US" dirty="0"/>
              <a:t>程式碼最</a:t>
            </a:r>
            <a:r>
              <a:rPr lang="zh-TW" altLang="en-US" dirty="0" smtClean="0"/>
              <a:t>短，版面剛好符合需求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9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Teach005:</a:t>
            </a:r>
            <a:r>
              <a:rPr lang="zh-TW" altLang="en-US" dirty="0" smtClean="0"/>
              <a:t>引用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Google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學到甚麼</a:t>
            </a:r>
            <a:endParaRPr lang="en-US" altLang="zh-TW" dirty="0"/>
          </a:p>
          <a:p>
            <a:pPr lvl="1"/>
            <a:r>
              <a:rPr lang="zh-TW" altLang="en-US" dirty="0" smtClean="0"/>
              <a:t>如何在</a:t>
            </a:r>
            <a:r>
              <a:rPr lang="en-US" altLang="zh-TW" dirty="0" smtClean="0"/>
              <a:t>Ionic</a:t>
            </a:r>
            <a:r>
              <a:rPr lang="zh-TW" altLang="en-US" dirty="0" smtClean="0"/>
              <a:t>中載入</a:t>
            </a:r>
            <a:r>
              <a:rPr lang="en-US" altLang="zh-TW" dirty="0" smtClean="0"/>
              <a:t>scripts</a:t>
            </a:r>
          </a:p>
          <a:p>
            <a:pPr lvl="1"/>
            <a:r>
              <a:rPr lang="en-US" altLang="zh-TW" dirty="0" smtClean="0"/>
              <a:t>Google map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Map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API(1)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</a:t>
            </a:r>
            <a:r>
              <a:rPr lang="en-US" altLang="zh-TW" dirty="0"/>
              <a:t>scripts</a:t>
            </a:r>
          </a:p>
          <a:p>
            <a:r>
              <a:rPr lang="zh-TW" altLang="en-US" dirty="0" smtClean="0"/>
              <a:t>因為使用了</a:t>
            </a:r>
            <a:r>
              <a:rPr lang="en-US" altLang="zh-TW" dirty="0" smtClean="0"/>
              <a:t>ion-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-views</a:t>
            </a:r>
            <a:r>
              <a:rPr lang="zh-TW" altLang="en-US" dirty="0" smtClean="0"/>
              <a:t>，只能在</a:t>
            </a:r>
            <a:r>
              <a:rPr lang="en-US" altLang="zh-TW" dirty="0" smtClean="0"/>
              <a:t>index.html</a:t>
            </a:r>
            <a:r>
              <a:rPr lang="zh-TW" altLang="en-US" dirty="0" smtClean="0"/>
              <a:t>加入連結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1" y="3429907"/>
            <a:ext cx="5476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0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82" y="1600200"/>
            <a:ext cx="6488835" cy="4525963"/>
          </a:xfrm>
        </p:spPr>
      </p:pic>
      <p:sp>
        <p:nvSpPr>
          <p:cNvPr id="5" name="矩形 4"/>
          <p:cNvSpPr/>
          <p:nvPr/>
        </p:nvSpPr>
        <p:spPr>
          <a:xfrm>
            <a:off x="6588224" y="2204864"/>
            <a:ext cx="1296144" cy="1728192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Modal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2564904"/>
            <a:ext cx="2160240" cy="2880320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View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3858" y="1628800"/>
            <a:ext cx="2160240" cy="2160240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Controller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en-US" altLang="zh-TW" dirty="0" smtClean="0"/>
              <a:t>API(2)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沿用</a:t>
            </a:r>
            <a:r>
              <a:rPr lang="en-US" altLang="zh-TW" dirty="0" err="1"/>
              <a:t>jquery</a:t>
            </a:r>
            <a:r>
              <a:rPr lang="zh-TW" altLang="en-US" dirty="0"/>
              <a:t>語法</a:t>
            </a:r>
          </a:p>
          <a:p>
            <a:pPr lvl="1"/>
            <a:r>
              <a:rPr lang="en-US" altLang="zh-TW" dirty="0"/>
              <a:t>https://developers.google.com/maps/documentation/javascript/tutorial?hl=zh-tw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076187" cy="357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0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Teach006</a:t>
            </a:r>
            <a:r>
              <a:rPr lang="en-US" altLang="zh-TW" dirty="0"/>
              <a:t>:</a:t>
            </a:r>
            <a:r>
              <a:rPr lang="zh-TW" altLang="en-US" dirty="0" smtClean="0"/>
              <a:t>重複元件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zh-TW" altLang="en-US" dirty="0"/>
              <a:t>將常用、可重複使用的功能包裝成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r>
              <a:rPr lang="zh-TW" altLang="en-US" dirty="0" smtClean="0"/>
              <a:t>類似 </a:t>
            </a:r>
            <a:r>
              <a:rPr lang="en-US" altLang="zh-TW" dirty="0" smtClean="0"/>
              <a:t>C#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3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$provide</a:t>
            </a:r>
            <a:r>
              <a:rPr lang="zh-TW" altLang="en-US" i="1" dirty="0"/>
              <a:t>所提供的幾種</a:t>
            </a:r>
            <a:r>
              <a:rPr lang="en-US" altLang="zh-TW" i="1" dirty="0"/>
              <a:t>Provider</a:t>
            </a:r>
            <a:endParaRPr lang="zh-TW" altLang="en-US" dirty="0"/>
          </a:p>
        </p:txBody>
      </p:sp>
      <p:pic>
        <p:nvPicPr>
          <p:cNvPr id="4" name="Picture 2" descr="http://i.imgur.com/iKDimb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02" y="1600200"/>
            <a:ext cx="460139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註冊之後就不會再被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r>
              <a:rPr lang="zh-TW" altLang="en-US" dirty="0"/>
              <a:t>沒辦法透過</a:t>
            </a:r>
            <a:r>
              <a:rPr lang="en-US" altLang="zh-TW" dirty="0"/>
              <a:t>decorator</a:t>
            </a:r>
            <a:r>
              <a:rPr lang="zh-TW" altLang="en-US" dirty="0"/>
              <a:t>等機制攔截客制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zh-TW" altLang="en-US" dirty="0"/>
              <a:t>在任何地方都能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endParaRPr lang="en-US" altLang="zh-TW" dirty="0"/>
          </a:p>
          <a:p>
            <a:pPr lvl="1"/>
            <a:r>
              <a:rPr lang="zh-TW" altLang="en-US" dirty="0" smtClean="0"/>
              <a:t>永遠</a:t>
            </a:r>
            <a:r>
              <a:rPr lang="zh-TW" altLang="en-US" dirty="0"/>
              <a:t>不會變</a:t>
            </a:r>
            <a:r>
              <a:rPr lang="zh-TW" altLang="en-US" dirty="0" smtClean="0"/>
              <a:t>的常數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8097"/>
            <a:ext cx="4733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可以透過</a:t>
            </a:r>
            <a:r>
              <a:rPr lang="en-US" altLang="zh-TW" dirty="0"/>
              <a:t>decorator</a:t>
            </a:r>
            <a:r>
              <a:rPr lang="zh-TW" altLang="en-US" dirty="0"/>
              <a:t>等機制去</a:t>
            </a:r>
            <a:r>
              <a:rPr lang="zh-TW" altLang="en-US" dirty="0" smtClean="0"/>
              <a:t>攔截，作客製化需求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endParaRPr lang="en-US" altLang="zh-TW" dirty="0"/>
          </a:p>
          <a:p>
            <a:pPr lvl="1"/>
            <a:r>
              <a:rPr lang="en-US" altLang="zh-TW" dirty="0" smtClean="0"/>
              <a:t>App</a:t>
            </a:r>
            <a:r>
              <a:rPr lang="zh-TW" altLang="en-US" dirty="0"/>
              <a:t>的初始值、預設值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4714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8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唯一可以動態修改其他</a:t>
            </a:r>
            <a:r>
              <a:rPr lang="en-US" altLang="zh-TW" dirty="0" smtClean="0"/>
              <a:t>$provide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r>
              <a:rPr lang="zh-TW" altLang="en-US" dirty="0" smtClean="0"/>
              <a:t>只有</a:t>
            </a:r>
            <a:r>
              <a:rPr lang="en-US" altLang="zh-TW" dirty="0" smtClean="0"/>
              <a:t>Constant</a:t>
            </a:r>
            <a:r>
              <a:rPr lang="zh-TW" altLang="en-US" dirty="0" smtClean="0"/>
              <a:t>不准改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5" y="3068960"/>
            <a:ext cx="75517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32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用法如同</a:t>
            </a:r>
            <a:r>
              <a:rPr lang="en-US" altLang="zh-TW" dirty="0" smtClean="0"/>
              <a:t>C#</a:t>
            </a:r>
            <a:r>
              <a:rPr lang="zh-TW" altLang="en-US" dirty="0"/>
              <a:t>的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編譯階段預先幫你</a:t>
            </a:r>
            <a:r>
              <a:rPr lang="en-US" altLang="zh-TW" dirty="0" smtClean="0"/>
              <a:t>new class()</a:t>
            </a:r>
          </a:p>
          <a:p>
            <a:r>
              <a:rPr lang="zh-TW" altLang="en-US" dirty="0"/>
              <a:t>使用</a:t>
            </a:r>
            <a:r>
              <a:rPr lang="zh-TW" altLang="en-US" dirty="0" smtClean="0"/>
              <a:t>上注意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Service</a:t>
            </a:r>
            <a:r>
              <a:rPr lang="zh-TW" altLang="en-US" dirty="0" smtClean="0"/>
              <a:t>內定義的 </a:t>
            </a:r>
            <a:r>
              <a:rPr lang="en-US" altLang="zh-TW" dirty="0" smtClean="0"/>
              <a:t>”this.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都能使用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Service</a:t>
            </a:r>
            <a:r>
              <a:rPr lang="zh-TW" altLang="en-US" dirty="0" smtClean="0"/>
              <a:t>內新增的區域變數必須用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回傳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endParaRPr lang="en-US" altLang="zh-TW" dirty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/>
              <a:t>http</a:t>
            </a:r>
            <a:r>
              <a:rPr lang="zh-TW" altLang="en-US" dirty="0"/>
              <a:t>取</a:t>
            </a:r>
            <a:r>
              <a:rPr lang="zh-TW" altLang="en-US" dirty="0" smtClean="0"/>
              <a:t>資料、常用的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、可讀寫的共用變數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07137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用法</a:t>
            </a:r>
            <a:r>
              <a:rPr lang="zh-TW" altLang="en-US" dirty="0"/>
              <a:t>如同</a:t>
            </a:r>
            <a:r>
              <a:rPr lang="en-US" altLang="zh-TW" dirty="0"/>
              <a:t>C#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</a:p>
          <a:p>
            <a:r>
              <a:rPr lang="zh-TW" altLang="en-US" dirty="0"/>
              <a:t>用到的時候再做</a:t>
            </a:r>
            <a:r>
              <a:rPr lang="en-US" altLang="zh-TW" dirty="0"/>
              <a:t>new class()</a:t>
            </a:r>
          </a:p>
          <a:p>
            <a:r>
              <a:rPr lang="zh-TW" altLang="en-US" dirty="0"/>
              <a:t>使用上注意</a:t>
            </a:r>
            <a:endParaRPr lang="en-US" altLang="zh-TW" dirty="0"/>
          </a:p>
          <a:p>
            <a:pPr lvl="1"/>
            <a:r>
              <a:rPr lang="zh-TW" altLang="en-US" dirty="0"/>
              <a:t>一定要有</a:t>
            </a:r>
            <a:r>
              <a:rPr lang="en-US" altLang="zh-TW" dirty="0"/>
              <a:t>return</a:t>
            </a:r>
          </a:p>
          <a:p>
            <a:pPr lvl="1"/>
            <a:r>
              <a:rPr lang="en-US" altLang="zh-TW" dirty="0"/>
              <a:t>Factory</a:t>
            </a:r>
            <a:r>
              <a:rPr lang="zh-TW" altLang="en-US" dirty="0"/>
              <a:t>沒定義的，都不給</a:t>
            </a:r>
            <a:r>
              <a:rPr lang="zh-TW" altLang="en-US" dirty="0" smtClean="0"/>
              <a:t>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無法修改</a:t>
            </a:r>
            <a:r>
              <a:rPr lang="en-US" altLang="zh-TW" dirty="0" smtClean="0"/>
              <a:t>factory</a:t>
            </a:r>
            <a:r>
              <a:rPr lang="zh-TW" altLang="en-US" dirty="0" smtClean="0"/>
              <a:t>內的變數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因為每次都</a:t>
            </a:r>
            <a:r>
              <a:rPr lang="en-US" altLang="zh-TW" dirty="0" smtClean="0"/>
              <a:t>new class)</a:t>
            </a:r>
            <a:endParaRPr lang="en-US" altLang="zh-TW" dirty="0"/>
          </a:p>
          <a:p>
            <a:r>
              <a:rPr lang="zh-TW" altLang="en-US" dirty="0"/>
              <a:t>應用</a:t>
            </a:r>
            <a:endParaRPr lang="en-US" altLang="zh-TW" dirty="0"/>
          </a:p>
          <a:p>
            <a:pPr lvl="1"/>
            <a:r>
              <a:rPr lang="zh-TW" altLang="en-US" dirty="0" smtClean="0"/>
              <a:t>共用函數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1294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Provider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可讀寫的加強版</a:t>
            </a:r>
            <a:r>
              <a:rPr lang="en-US" altLang="zh-TW" dirty="0" smtClean="0"/>
              <a:t>Factory</a:t>
            </a:r>
          </a:p>
          <a:p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</a:t>
            </a:r>
            <a:r>
              <a:rPr lang="zh-TW" altLang="en-US" dirty="0"/>
              <a:t>只能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階段使用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5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五ˋ種方法意義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870032"/>
              </p:ext>
            </p:extLst>
          </p:nvPr>
        </p:nvGraphicFramePr>
        <p:xfrm>
          <a:off x="107503" y="1412776"/>
          <a:ext cx="8928993" cy="49705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71663"/>
                <a:gridCol w="911466"/>
                <a:gridCol w="911466"/>
                <a:gridCol w="911466"/>
                <a:gridCol w="911466"/>
                <a:gridCol w="911466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Features / Recipe type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Factory</a:t>
                      </a:r>
                      <a:endParaRPr lang="en-US" sz="1800" b="1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Service</a:t>
                      </a:r>
                      <a:endParaRPr lang="en-US" sz="1800" b="1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Value</a:t>
                      </a:r>
                      <a:endParaRPr lang="en-US" sz="1800" b="1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Constant</a:t>
                      </a:r>
                      <a:endParaRPr lang="en-US" sz="1800" b="1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Provider</a:t>
                      </a:r>
                      <a:endParaRPr lang="en-US" sz="1800" b="1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608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can have dependencies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可繼承其他的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Provider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</a:tr>
              <a:tr h="1505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uses type friendly injection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使用固定型態的參數</a:t>
                      </a:r>
                      <a:b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Not friendly: </a:t>
                      </a:r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未使用前都有可能被更改型態</a:t>
                      </a:r>
                      <a:b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friendly: </a:t>
                      </a:r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我知道等等我使用的是</a:t>
                      </a:r>
                      <a:r>
                        <a:rPr lang="en-US" sz="180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endParaRPr lang="en-US" sz="18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l" fontAlgn="t"/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yes*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yes*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</a:tr>
              <a:tr h="5936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object available in </a:t>
                      </a:r>
                      <a:r>
                        <a:rPr lang="en-US" sz="1800" u="none" strike="noStrike" dirty="0" err="1">
                          <a:effectLst/>
                        </a:rPr>
                        <a:t>config</a:t>
                      </a:r>
                      <a:r>
                        <a:rPr lang="en-US" sz="1800" u="none" strike="noStrike" dirty="0">
                          <a:effectLst/>
                        </a:rPr>
                        <a:t> phase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config</a:t>
                      </a:r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階段可以修改資料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yes**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</a:tr>
              <a:tr h="5936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can create functions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可以用函數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</a:tr>
              <a:tr h="1143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can create primitives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可以宣告基本型態變數</a:t>
                      </a:r>
                      <a:br>
                        <a:rPr lang="zh-TW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Primitive: $</a:t>
                      </a:r>
                      <a:r>
                        <a:rPr lang="en-US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scope.data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=1</a:t>
                      </a:r>
                      <a:b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Not Primitive: $</a:t>
                      </a:r>
                      <a:r>
                        <a:rPr lang="en-US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scope.data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= </a:t>
                      </a:r>
                      <a:r>
                        <a:rPr lang="en-US" altLang="zh-TW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{name:1, value:2, group:3}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0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Teach001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John + Doe=John Doe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學到甚麼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指定</a:t>
            </a:r>
            <a:r>
              <a:rPr lang="en-US" altLang="zh-TW" dirty="0" smtClean="0"/>
              <a:t>Ionic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AngularJS</a:t>
            </a:r>
            <a:r>
              <a:rPr lang="zh-TW" altLang="en-US" dirty="0" smtClean="0"/>
              <a:t>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角色上的應用</a:t>
            </a:r>
            <a:endParaRPr lang="en-US" altLang="zh-TW" dirty="0" smtClean="0"/>
          </a:p>
          <a:p>
            <a:r>
              <a:rPr lang="zh-TW" altLang="en-US" dirty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ng-app</a:t>
            </a:r>
          </a:p>
          <a:p>
            <a:pPr lvl="2"/>
            <a:r>
              <a:rPr lang="zh-TW" altLang="en-US" dirty="0" smtClean="0"/>
              <a:t>指定應用程序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ng-controller</a:t>
            </a:r>
          </a:p>
          <a:p>
            <a:pPr lvl="2"/>
            <a:r>
              <a:rPr lang="zh-TW" altLang="en-US" dirty="0" smtClean="0"/>
              <a:t>指定</a:t>
            </a:r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ng-model</a:t>
            </a:r>
          </a:p>
          <a:p>
            <a:pPr lvl="2"/>
            <a:r>
              <a:rPr lang="zh-TW" altLang="en-US" dirty="0"/>
              <a:t>綁定的區域變數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$scope</a:t>
            </a:r>
          </a:p>
          <a:p>
            <a:pPr lvl="2"/>
            <a:r>
              <a:rPr lang="zh-TW" altLang="en-US" dirty="0"/>
              <a:t>作用域</a:t>
            </a:r>
          </a:p>
        </p:txBody>
      </p:sp>
    </p:spTree>
    <p:extLst>
      <p:ext uri="{BB962C8B-B14F-4D97-AF65-F5344CB8AC3E}">
        <p14:creationId xmlns:p14="http://schemas.microsoft.com/office/powerpoint/2010/main" val="33362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問題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：資料來源使用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驗證模式連結</a:t>
            </a:r>
            <a:r>
              <a:rPr lang="en-US" altLang="zh-TW" dirty="0" err="1" smtClean="0"/>
              <a:t>SQLServer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Handler2.ashx</a:t>
            </a:r>
          </a:p>
          <a:p>
            <a:r>
              <a:rPr lang="zh-TW" altLang="en-US" dirty="0"/>
              <a:t>步驟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IIS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首頁</a:t>
            </a:r>
            <a:r>
              <a:rPr lang="en-US" altLang="zh-TW" dirty="0" smtClean="0">
                <a:sym typeface="Wingdings" panose="05000000000000000000" pitchFamily="2" charset="2"/>
              </a:rPr>
              <a:t>ISAPI</a:t>
            </a:r>
            <a:r>
              <a:rPr lang="zh-TW" altLang="en-US" dirty="0" smtClean="0">
                <a:sym typeface="Wingdings" panose="05000000000000000000" pitchFamily="2" charset="2"/>
              </a:rPr>
              <a:t>及</a:t>
            </a:r>
            <a:r>
              <a:rPr lang="en-US" altLang="zh-TW" dirty="0" smtClean="0">
                <a:sym typeface="Wingdings" panose="05000000000000000000" pitchFamily="2" charset="2"/>
              </a:rPr>
              <a:t>CGI</a:t>
            </a:r>
            <a:r>
              <a:rPr lang="zh-TW" altLang="en-US" dirty="0" smtClean="0">
                <a:sym typeface="Wingdings" panose="05000000000000000000" pitchFamily="2" charset="2"/>
              </a:rPr>
              <a:t>限制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 smtClean="0">
                <a:sym typeface="Wingdings" panose="05000000000000000000" pitchFamily="2" charset="2"/>
              </a:rPr>
              <a:t>ASP.Net</a:t>
            </a:r>
            <a:r>
              <a:rPr lang="en-US" altLang="zh-TW" dirty="0" smtClean="0">
                <a:sym typeface="Wingdings" panose="05000000000000000000" pitchFamily="2" charset="2"/>
              </a:rPr>
              <a:t> 4.0 </a:t>
            </a:r>
            <a:r>
              <a:rPr lang="zh-TW" altLang="en-US" dirty="0" smtClean="0">
                <a:sym typeface="Wingdings" panose="05000000000000000000" pitchFamily="2" charset="2"/>
              </a:rPr>
              <a:t>設為允許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IIS</a:t>
            </a:r>
            <a:r>
              <a:rPr lang="zh-TW" altLang="en-US" dirty="0" smtClean="0">
                <a:sym typeface="Wingdings" panose="05000000000000000000" pitchFamily="2" charset="2"/>
              </a:rPr>
              <a:t>應用程式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驗證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開啟</a:t>
            </a:r>
            <a:r>
              <a:rPr lang="en-US" altLang="zh-TW" dirty="0" smtClean="0">
                <a:sym typeface="Wingdings" panose="05000000000000000000" pitchFamily="2" charset="2"/>
              </a:rPr>
              <a:t>Windows</a:t>
            </a:r>
            <a:r>
              <a:rPr lang="zh-TW" altLang="en-US" dirty="0" smtClean="0">
                <a:sym typeface="Wingdings" panose="05000000000000000000" pitchFamily="2" charset="2"/>
              </a:rPr>
              <a:t>驗證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關閉匿名</a:t>
            </a:r>
            <a:r>
              <a:rPr lang="zh-TW" altLang="en-US" dirty="0" smtClean="0">
                <a:sym typeface="Wingdings" panose="05000000000000000000" pitchFamily="2" charset="2"/>
              </a:rPr>
              <a:t>驗證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IIS</a:t>
            </a:r>
            <a:r>
              <a:rPr lang="zh-TW" altLang="en-US" dirty="0" smtClean="0">
                <a:sym typeface="Wingdings" panose="05000000000000000000" pitchFamily="2" charset="2"/>
              </a:rPr>
              <a:t>應用程式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管理應用程式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進階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1314450" lvl="2" indent="-514350"/>
            <a:r>
              <a:rPr lang="zh-TW" altLang="en-US" dirty="0">
                <a:sym typeface="Wingdings" panose="05000000000000000000" pitchFamily="2" charset="2"/>
              </a:rPr>
              <a:t>修改</a:t>
            </a:r>
            <a:r>
              <a:rPr lang="zh-TW" altLang="en-US" dirty="0" smtClean="0">
                <a:sym typeface="Wingdings" panose="05000000000000000000" pitchFamily="2" charset="2"/>
              </a:rPr>
              <a:t>應用程式集區為</a:t>
            </a:r>
            <a:r>
              <a:rPr lang="en-US" altLang="zh-TW" dirty="0" smtClean="0">
                <a:sym typeface="Wingdings" panose="05000000000000000000" pitchFamily="2" charset="2"/>
              </a:rPr>
              <a:t>Classic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>
                <a:sym typeface="Wingdings" panose="05000000000000000000" pitchFamily="2" charset="2"/>
              </a:rPr>
              <a:t>修改專案內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err="1" smtClean="0">
                <a:sym typeface="Wingdings" panose="05000000000000000000" pitchFamily="2" charset="2"/>
              </a:rPr>
              <a:t>Web.config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48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IIS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首頁</a:t>
            </a:r>
            <a:r>
              <a:rPr lang="en-US" altLang="zh-TW" dirty="0">
                <a:sym typeface="Wingdings" panose="05000000000000000000" pitchFamily="2" charset="2"/>
              </a:rPr>
              <a:t>ISAPI</a:t>
            </a:r>
            <a:r>
              <a:rPr lang="zh-TW" altLang="en-US" dirty="0">
                <a:sym typeface="Wingdings" panose="05000000000000000000" pitchFamily="2" charset="2"/>
              </a:rPr>
              <a:t>及</a:t>
            </a:r>
            <a:r>
              <a:rPr lang="en-US" altLang="zh-TW" dirty="0">
                <a:sym typeface="Wingdings" panose="05000000000000000000" pitchFamily="2" charset="2"/>
              </a:rPr>
              <a:t>CGI</a:t>
            </a:r>
            <a:r>
              <a:rPr lang="zh-TW" altLang="en-US" dirty="0" smtClean="0">
                <a:sym typeface="Wingdings" panose="05000000000000000000" pitchFamily="2" charset="2"/>
              </a:rPr>
              <a:t>限制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6285715" cy="2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59055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95536" y="1232525"/>
            <a:ext cx="1728192" cy="2522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96136" y="2708920"/>
            <a:ext cx="864096" cy="7920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2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IIS</a:t>
            </a:r>
            <a:r>
              <a:rPr lang="zh-TW" altLang="en-US" dirty="0">
                <a:sym typeface="Wingdings" panose="05000000000000000000" pitchFamily="2" charset="2"/>
              </a:rPr>
              <a:t>應用程式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驗證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5000000" cy="28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83202"/>
            <a:ext cx="43910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2996952"/>
            <a:ext cx="1008112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99992" y="3429000"/>
            <a:ext cx="864096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56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IIS</a:t>
            </a:r>
            <a:r>
              <a:rPr lang="zh-TW" altLang="en-US" dirty="0">
                <a:sym typeface="Wingdings" panose="05000000000000000000" pitchFamily="2" charset="2"/>
              </a:rPr>
              <a:t>應用程式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管理應用程式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進階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257143" cy="1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KOTA_C~1\AppData\Local\Temp\SNAGHTML71cc75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42862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932040" y="2780928"/>
            <a:ext cx="302433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50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修改專案內的</a:t>
            </a:r>
            <a:r>
              <a:rPr lang="en-US" altLang="zh-TW" dirty="0" err="1" smtClean="0">
                <a:sym typeface="Wingdings" panose="05000000000000000000" pitchFamily="2" charset="2"/>
              </a:rPr>
              <a:t>Web.config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2961905" cy="14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8860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779912" y="1700808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system.web</a:t>
            </a:r>
            <a:r>
              <a:rPr lang="en-US" altLang="zh-TW" dirty="0"/>
              <a:t>&gt;</a:t>
            </a:r>
            <a:r>
              <a:rPr lang="zh-TW" altLang="en-US" dirty="0"/>
              <a:t>內加入</a:t>
            </a:r>
            <a:endParaRPr lang="en-US" altLang="zh-TW" dirty="0"/>
          </a:p>
          <a:p>
            <a:r>
              <a:rPr lang="en-US" altLang="zh-TW" dirty="0"/>
              <a:t>&lt;authentication mode="Windows" /&gt;</a:t>
            </a:r>
          </a:p>
          <a:p>
            <a:r>
              <a:rPr lang="en-US" altLang="zh-TW" dirty="0"/>
              <a:t>&lt;identity impersonate="true" </a:t>
            </a:r>
            <a:r>
              <a:rPr lang="en-US" altLang="zh-TW" dirty="0" smtClean="0"/>
              <a:t>/&gt;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29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2: </a:t>
            </a:r>
            <a:r>
              <a:rPr lang="zh-TW" altLang="en-US" dirty="0"/>
              <a:t>自定</a:t>
            </a:r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/>
            <a:r>
              <a:rPr lang="zh-TW" altLang="en-US" dirty="0"/>
              <a:t>想要</a:t>
            </a:r>
            <a:r>
              <a:rPr lang="zh-TW" altLang="en-US" dirty="0" smtClean="0"/>
              <a:t>在</a:t>
            </a:r>
            <a:r>
              <a:rPr lang="en-US" altLang="zh-TW" dirty="0" smtClean="0"/>
              <a:t>Ionic</a:t>
            </a:r>
            <a:r>
              <a:rPr lang="zh-TW" altLang="en-US" dirty="0" smtClean="0"/>
              <a:t>上增加特效，例如現在選擇的輸入框要有提示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css</a:t>
            </a:r>
            <a:r>
              <a:rPr lang="en-US" altLang="zh-TW" dirty="0" smtClean="0"/>
              <a:t>/style.css</a:t>
            </a:r>
          </a:p>
          <a:p>
            <a:pPr lvl="1"/>
            <a:r>
              <a:rPr lang="en-US" altLang="zh-TW" dirty="0" smtClean="0"/>
              <a:t>Index.html</a:t>
            </a:r>
            <a:r>
              <a:rPr lang="zh-TW" altLang="en-US" dirty="0" smtClean="0"/>
              <a:t>加入</a:t>
            </a:r>
            <a:r>
              <a:rPr lang="en-US" altLang="zh-TW" dirty="0" err="1" smtClean="0"/>
              <a:t>css</a:t>
            </a:r>
            <a:r>
              <a:rPr lang="zh-TW" altLang="en-US" dirty="0"/>
              <a:t>連結</a:t>
            </a:r>
            <a:endParaRPr lang="en-US" altLang="zh-TW" dirty="0" smtClean="0"/>
          </a:p>
          <a:p>
            <a:r>
              <a:rPr lang="zh-TW" altLang="en-US" dirty="0" smtClean="0"/>
              <a:t>解答</a:t>
            </a:r>
            <a:endParaRPr lang="en-US" altLang="zh-TW" dirty="0" smtClean="0"/>
          </a:p>
          <a:p>
            <a:pPr lvl="1"/>
            <a:r>
              <a:rPr lang="zh-TW" altLang="en-US" dirty="0"/>
              <a:t>可自</a:t>
            </a:r>
            <a:r>
              <a:rPr lang="zh-TW" altLang="en-US" dirty="0" smtClean="0"/>
              <a:t>定</a:t>
            </a:r>
            <a:r>
              <a:rPr lang="en-US" altLang="zh-TW" dirty="0" err="1" smtClean="0"/>
              <a:t>css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input:focus</a:t>
            </a:r>
            <a:r>
              <a:rPr lang="en-US" altLang="zh-TW" dirty="0" smtClean="0"/>
              <a:t> {</a:t>
            </a:r>
            <a:br>
              <a:rPr lang="en-US" altLang="zh-TW" dirty="0" smtClean="0"/>
            </a:br>
            <a:r>
              <a:rPr lang="en-US" altLang="zh-TW" dirty="0" smtClean="0"/>
              <a:t>	background-color</a:t>
            </a:r>
            <a:r>
              <a:rPr lang="en-US" altLang="zh-TW" dirty="0"/>
              <a:t>: yellow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61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Ion-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-view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zh-TW" altLang="en-US" dirty="0" smtClean="0"/>
              <a:t>只需讀取一次，省流量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統一管理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網頁分</a:t>
            </a:r>
            <a:r>
              <a:rPr lang="zh-TW" altLang="en-US" dirty="0"/>
              <a:t>層</a:t>
            </a:r>
            <a:r>
              <a:rPr lang="zh-TW" altLang="en-US" dirty="0" smtClean="0"/>
              <a:t>讀取</a:t>
            </a:r>
            <a:endParaRPr lang="en-US" altLang="zh-TW" dirty="0" smtClean="0"/>
          </a:p>
          <a:p>
            <a:r>
              <a:rPr lang="zh-TW" altLang="en-US" dirty="0"/>
              <a:t>使用上須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app.js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1960" y="2996952"/>
            <a:ext cx="4464496" cy="360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Index.html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552" y="4005064"/>
            <a:ext cx="4091880" cy="20882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Menu.html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0952" y="4529606"/>
            <a:ext cx="3723456" cy="120364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Teach001.html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8826" y="4535917"/>
            <a:ext cx="3723456" cy="120364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Teach002.html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482" y="3055640"/>
            <a:ext cx="3387870" cy="601824"/>
          </a:xfrm>
          <a:prstGeom prst="rect">
            <a:avLst/>
          </a:prstGeom>
          <a:solidFill>
            <a:schemeClr val="tx2">
              <a:lumMod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err="1" smtClean="0">
                <a:solidFill>
                  <a:schemeClr val="bg1"/>
                </a:solidFill>
              </a:rPr>
              <a:t>css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r>
              <a:rPr lang="en-US" altLang="zh-TW" dirty="0" err="1" smtClean="0">
                <a:solidFill>
                  <a:schemeClr val="bg1"/>
                </a:solidFill>
              </a:rPr>
              <a:t>etc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同一頁面結合多個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3409950" cy="443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0808"/>
            <a:ext cx="4968552" cy="2492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2348880"/>
            <a:ext cx="3409950" cy="379057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95936" y="1844824"/>
            <a:ext cx="4968552" cy="23993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7544" y="4193680"/>
            <a:ext cx="3325338" cy="17556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83968" y="2996952"/>
            <a:ext cx="4608512" cy="96558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95936" y="4365104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優點：</a:t>
            </a:r>
            <a:endParaRPr lang="en-US" altLang="zh-TW" dirty="0" smtClean="0"/>
          </a:p>
          <a:p>
            <a:r>
              <a:rPr lang="zh-TW" altLang="en-US" dirty="0"/>
              <a:t>結合</a:t>
            </a:r>
            <a:r>
              <a:rPr lang="zh-TW" altLang="en-US" dirty="0" smtClean="0"/>
              <a:t>不同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，變化性高</a:t>
            </a:r>
            <a:endParaRPr lang="en-US" altLang="zh-TW" dirty="0" smtClean="0"/>
          </a:p>
          <a:p>
            <a:r>
              <a:rPr lang="zh-TW" altLang="en-US" dirty="0" smtClean="0"/>
              <a:t>缺點：</a:t>
            </a:r>
            <a:endParaRPr lang="en-US" altLang="zh-TW" dirty="0" smtClean="0"/>
          </a:p>
          <a:p>
            <a:r>
              <a:rPr lang="zh-TW" altLang="en-US" dirty="0"/>
              <a:t>維護</a:t>
            </a:r>
            <a:r>
              <a:rPr lang="zh-TW" altLang="en-US" dirty="0" smtClean="0"/>
              <a:t>困難，要有良好分類</a:t>
            </a:r>
            <a:endParaRPr lang="en-US" altLang="zh-TW" dirty="0" smtClean="0"/>
          </a:p>
          <a:p>
            <a:r>
              <a:rPr lang="zh-TW" altLang="en-US" dirty="0" smtClean="0"/>
              <a:t>不同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資訊不共用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5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rootScope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$scope</a:t>
            </a:r>
            <a:r>
              <a:rPr lang="zh-TW" altLang="en-US" dirty="0" smtClean="0"/>
              <a:t>不同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c#</a:t>
            </a:r>
            <a:r>
              <a:rPr lang="zh-TW" altLang="en-US" dirty="0" smtClean="0"/>
              <a:t>比喻</a:t>
            </a:r>
            <a:endParaRPr lang="en-US" altLang="zh-TW" dirty="0" smtClean="0"/>
          </a:p>
          <a:p>
            <a:r>
              <a:rPr lang="en-US" altLang="zh-TW" dirty="0" smtClean="0"/>
              <a:t>$scope = </a:t>
            </a:r>
            <a:r>
              <a:rPr lang="zh-TW" altLang="en-US" dirty="0" smtClean="0"/>
              <a:t>目前變數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rootScope</a:t>
            </a:r>
            <a:r>
              <a:rPr lang="en-US" altLang="zh-TW" dirty="0" smtClean="0"/>
              <a:t> = </a:t>
            </a:r>
            <a:r>
              <a:rPr lang="zh-TW" altLang="en-US" dirty="0" smtClean="0"/>
              <a:t>全域變數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4716266" cy="113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5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Teach002:</a:t>
            </a:r>
            <a:r>
              <a:rPr lang="zh-TW" altLang="en-US" dirty="0" smtClean="0"/>
              <a:t>遞迴產生元素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學到甚麼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Ionic</a:t>
            </a:r>
            <a:r>
              <a:rPr lang="zh-TW" altLang="en-US" dirty="0" smtClean="0"/>
              <a:t>排版與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排版差異</a:t>
            </a:r>
            <a:endParaRPr lang="en-US" altLang="zh-TW" dirty="0" smtClean="0"/>
          </a:p>
          <a:p>
            <a:pPr lvl="1"/>
            <a:r>
              <a:rPr lang="zh-TW" altLang="en-US" dirty="0"/>
              <a:t>遞迴產生網頁</a:t>
            </a:r>
            <a:r>
              <a:rPr lang="zh-TW" altLang="en-US" dirty="0" smtClean="0"/>
              <a:t>元素，快速簡潔易懂</a:t>
            </a:r>
            <a:endParaRPr lang="en-US" altLang="zh-TW" dirty="0" smtClean="0"/>
          </a:p>
          <a:p>
            <a:r>
              <a:rPr lang="zh-TW" altLang="en-US" dirty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ng-repeat</a:t>
            </a:r>
          </a:p>
          <a:p>
            <a:pPr lvl="2"/>
            <a:r>
              <a:rPr lang="en-US" altLang="zh-TW" dirty="0" err="1" smtClean="0"/>
              <a:t>angularJS</a:t>
            </a:r>
            <a:r>
              <a:rPr lang="zh-TW" altLang="en-US" dirty="0" smtClean="0"/>
              <a:t>遞迴產生網頁元素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Ion-list</a:t>
            </a:r>
          </a:p>
          <a:p>
            <a:pPr lvl="2"/>
            <a:r>
              <a:rPr lang="en-US" altLang="zh-TW" dirty="0" smtClean="0"/>
              <a:t>Ionic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排版語法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Ion-item</a:t>
            </a:r>
          </a:p>
          <a:p>
            <a:pPr lvl="2"/>
            <a:r>
              <a:rPr lang="en-US" altLang="zh-TW" dirty="0" smtClean="0"/>
              <a:t>Ionic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內元素排版語法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4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遞迴指令</a:t>
            </a:r>
            <a:r>
              <a:rPr lang="en-US" altLang="zh-TW" dirty="0" smtClean="0"/>
              <a:t>ng-repeat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6840"/>
            <a:ext cx="4029075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87" y="1626840"/>
            <a:ext cx="2238375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148063" y="1798662"/>
            <a:ext cx="3597027" cy="170038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5087" y="1626840"/>
            <a:ext cx="2238375" cy="10220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48062" y="3739890"/>
            <a:ext cx="3597027" cy="163136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5087" y="2792356"/>
            <a:ext cx="2238375" cy="182533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5496" y="4725144"/>
            <a:ext cx="4350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Ionic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介面好看</a:t>
            </a:r>
            <a:r>
              <a:rPr lang="zh-TW" altLang="en-US" dirty="0" smtClean="0"/>
              <a:t>很多，適合手機排版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Ng-repeat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類似</a:t>
            </a:r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, 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for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3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</a:t>
            </a:r>
            <a:r>
              <a:rPr lang="zh-TW" altLang="en-US" dirty="0" smtClean="0"/>
              <a:t> 和 </a:t>
            </a:r>
            <a:r>
              <a:rPr lang="en-US" altLang="zh-TW" dirty="0" err="1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Json</a:t>
            </a:r>
            <a:r>
              <a:rPr lang="zh-TW" altLang="en-US" dirty="0"/>
              <a:t>是文字</a:t>
            </a:r>
            <a:endParaRPr lang="en-US" altLang="zh-TW" dirty="0"/>
          </a:p>
          <a:p>
            <a:r>
              <a:rPr lang="en-US" altLang="zh-TW" dirty="0"/>
              <a:t>Array</a:t>
            </a:r>
            <a:r>
              <a:rPr lang="zh-TW" altLang="en-US" dirty="0"/>
              <a:t>是物件</a:t>
            </a:r>
          </a:p>
          <a:p>
            <a:pPr lvl="1"/>
            <a:r>
              <a:rPr lang="en-US" altLang="zh-TW" dirty="0" smtClean="0"/>
              <a:t>Array</a:t>
            </a:r>
          </a:p>
          <a:p>
            <a:pPr lvl="2"/>
            <a:r>
              <a:rPr lang="en-US" altLang="zh-TW" dirty="0" smtClean="0"/>
              <a:t>$</a:t>
            </a:r>
            <a:r>
              <a:rPr lang="en-US" altLang="zh-TW" dirty="0" err="1" smtClean="0"/>
              <a:t>scope.array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[1,2,3]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$scope.json=</a:t>
            </a:r>
            <a:r>
              <a:rPr lang="en-US" altLang="zh-TW" dirty="0" smtClean="0">
                <a:solidFill>
                  <a:srgbClr val="FF0000"/>
                </a:solidFill>
              </a:rPr>
              <a:t>{a:1, b:2, c:3}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err="1" smtClean="0"/>
              <a:t>Json</a:t>
            </a:r>
            <a:r>
              <a:rPr lang="zh-TW" altLang="en-US" dirty="0" smtClean="0"/>
              <a:t>格式的</a:t>
            </a:r>
            <a:r>
              <a:rPr lang="en-US" altLang="zh-TW" dirty="0" smtClean="0"/>
              <a:t>array</a:t>
            </a:r>
          </a:p>
          <a:p>
            <a:pPr lvl="2"/>
            <a:r>
              <a:rPr lang="en-US" altLang="zh-TW" dirty="0" smtClean="0"/>
              <a:t>$</a:t>
            </a:r>
            <a:r>
              <a:rPr lang="en-US" altLang="zh-TW" dirty="0" err="1" smtClean="0"/>
              <a:t>scope.jsonarray</a:t>
            </a:r>
            <a:r>
              <a:rPr lang="en-US" altLang="zh-TW" dirty="0" smtClean="0"/>
              <a:t>=[{a:1, b:2, c:3},{},{}];</a:t>
            </a:r>
          </a:p>
          <a:p>
            <a:pPr lvl="1"/>
            <a:r>
              <a:rPr lang="zh-TW" altLang="en-US" dirty="0" smtClean="0"/>
              <a:t>沒有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2"/>
            <a:r>
              <a:rPr lang="en-US" altLang="zh-TW" strike="sngStrike" dirty="0" smtClean="0"/>
              <a:t>$</a:t>
            </a:r>
            <a:r>
              <a:rPr lang="en-US" altLang="zh-TW" strike="sngStrike" dirty="0" err="1" smtClean="0"/>
              <a:t>scope.arrayjson</a:t>
            </a:r>
            <a:r>
              <a:rPr lang="en-US" altLang="zh-TW" strike="sngStrike" dirty="0" smtClean="0"/>
              <a:t>={[],[],[]};</a:t>
            </a:r>
          </a:p>
        </p:txBody>
      </p:sp>
    </p:spTree>
    <p:extLst>
      <p:ext uri="{BB962C8B-B14F-4D97-AF65-F5344CB8AC3E}">
        <p14:creationId xmlns:p14="http://schemas.microsoft.com/office/powerpoint/2010/main" val="153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</TotalTime>
  <Words>998</Words>
  <Application>Microsoft Office PowerPoint</Application>
  <PresentationFormat>如螢幕大小 (4:3)</PresentationFormat>
  <Paragraphs>250</Paragraphs>
  <Slides>35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Ionic教學</vt:lpstr>
      <vt:lpstr>基本架構</vt:lpstr>
      <vt:lpstr>Teach001：John + Doe=John Doe</vt:lpstr>
      <vt:lpstr>Ion-nav-view結構</vt:lpstr>
      <vt:lpstr>同一頁面結合多個controller</vt:lpstr>
      <vt:lpstr>$rootScope和$scope不同</vt:lpstr>
      <vt:lpstr>Teach002:遞迴產生元素</vt:lpstr>
      <vt:lpstr>遞迴指令ng-repeat</vt:lpstr>
      <vt:lpstr>Array 和 json</vt:lpstr>
      <vt:lpstr>Teach003:取得後端資料</vt:lpstr>
      <vt:lpstr>GET vs. POST(1)</vt:lpstr>
      <vt:lpstr>GET vs. POST(2)</vt:lpstr>
      <vt:lpstr>製作資料來源(1)</vt:lpstr>
      <vt:lpstr>Teach004:如何應用Ionic CSS</vt:lpstr>
      <vt:lpstr>製作一個彈出式視窗(1)</vt:lpstr>
      <vt:lpstr>製作一個彈出式視窗(2)</vt:lpstr>
      <vt:lpstr>製作一個彈出式視窗(3)</vt:lpstr>
      <vt:lpstr>Teach005:引用jquery和Google Map</vt:lpstr>
      <vt:lpstr>Google Map Javascript API(1)</vt:lpstr>
      <vt:lpstr>Google Map Javascript API(2)</vt:lpstr>
      <vt:lpstr>Teach006:重複元件</vt:lpstr>
      <vt:lpstr>$provide所提供的幾種Provider</vt:lpstr>
      <vt:lpstr>Constant</vt:lpstr>
      <vt:lpstr>Value</vt:lpstr>
      <vt:lpstr>Decorator</vt:lpstr>
      <vt:lpstr>Service</vt:lpstr>
      <vt:lpstr>Factory</vt:lpstr>
      <vt:lpstr>Provider</vt:lpstr>
      <vt:lpstr>五ˋ種方法意義</vt:lpstr>
      <vt:lpstr>問題1：資料來源使用Windows驗證</vt:lpstr>
      <vt:lpstr>IIS首頁ISAPI及CGI限制</vt:lpstr>
      <vt:lpstr>IIS應用程式驗證</vt:lpstr>
      <vt:lpstr>IIS應用程式管理應用程式進階</vt:lpstr>
      <vt:lpstr>修改專案內的Web.config</vt:lpstr>
      <vt:lpstr>問題2: 自定CSS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Ionic教學</dc:title>
  <dc:creator>Kota_Ching(簡克達)</dc:creator>
  <cp:lastModifiedBy>Kota_Ching(簡克達)</cp:lastModifiedBy>
  <cp:revision>62</cp:revision>
  <dcterms:created xsi:type="dcterms:W3CDTF">2017-01-09T01:46:58Z</dcterms:created>
  <dcterms:modified xsi:type="dcterms:W3CDTF">2017-01-16T01:50:45Z</dcterms:modified>
</cp:coreProperties>
</file>