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" id="{E7061E98-8002-4168-B344-E8F12351FA83}">
          <p14:sldIdLst>
            <p14:sldId id="256"/>
          </p14:sldIdLst>
        </p14:section>
        <p14:section name="Menu" id="{7662B0BE-B97F-4AE8-83E0-59CC0426BF76}">
          <p14:sldIdLst>
            <p14:sldId id="257"/>
          </p14:sldIdLst>
        </p14:section>
        <p14:section name="藍明細" id="{BB5F4FF0-94B9-4395-946C-BA4C963E1603}">
          <p14:sldIdLst>
            <p14:sldId id="258"/>
          </p14:sldIdLst>
        </p14:section>
        <p14:section name="補印DAS標" id="{99D9878C-16C1-40CE-AF43-5B8C538228A4}">
          <p14:sldIdLst>
            <p14:sldId id="259"/>
          </p14:sldIdLst>
        </p14:section>
        <p14:section name="補印物流標" id="{E8E58020-0CEA-4F15-B945-DDA5F1C58448}">
          <p14:sldIdLst>
            <p14:sldId id="260"/>
          </p14:sldIdLst>
        </p14:section>
        <p14:section name="相簿管理" id="{C479F561-CA94-4E98-9770-530BD24DFA6B}">
          <p14:sldIdLst>
            <p14:sldId id="261"/>
          </p14:sldIdLst>
        </p14:section>
        <p14:section name="進貨報到" id="{29871BDE-0614-4EE4-92AA-29916CEE4958}">
          <p14:sldIdLst>
            <p14:sldId id="263"/>
          </p14:sldIdLst>
        </p14:section>
        <p14:section name="進貨驗收" id="{13268294-996D-418B-97B8-FA0591E9D49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16BA566-C248-415D-96B9-B4D1066B14C8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42AD57F-F39A-417F-9BDF-545461D5D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35" name="Picture 11" descr="C:\photos\Screenshot_20171116-1546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9976"/>
            <a:ext cx="3787601" cy="67390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photos\Screenshot_20171116-1546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4176"/>
            <a:ext cx="3787660" cy="673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photos\Screenshot_20171116-1546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4176"/>
            <a:ext cx="3787659" cy="673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photos\Screenshot_20171116-1546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0" y="74176"/>
            <a:ext cx="3787659" cy="673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4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photos\Screenshot_20171116-154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0" y="44624"/>
            <a:ext cx="3787657" cy="673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7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 descr="C:\photos\Screenshot_20171116-1547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624"/>
            <a:ext cx="3787659" cy="673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3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 descr="C:\photos\Screenshot_20171116-1547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20"/>
            <a:ext cx="3787658" cy="673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3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C:\photos\Screenshot_20171116-1547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41" y="44624"/>
            <a:ext cx="3787659" cy="673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682457"/>
      </p:ext>
    </p:extLst>
  </p:cSld>
  <p:clrMapOvr>
    <a:masterClrMapping/>
  </p:clrMapOvr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96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地平線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Kota_Ching(簡克達)</dc:creator>
  <cp:lastModifiedBy>Kota_Ching(簡克達)</cp:lastModifiedBy>
  <cp:revision>3</cp:revision>
  <dcterms:created xsi:type="dcterms:W3CDTF">2017-11-16T07:52:59Z</dcterms:created>
  <dcterms:modified xsi:type="dcterms:W3CDTF">2017-11-16T09:29:34Z</dcterms:modified>
</cp:coreProperties>
</file>