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8" r:id="rId3"/>
    <p:sldId id="293" r:id="rId4"/>
    <p:sldId id="289" r:id="rId5"/>
    <p:sldId id="291" r:id="rId6"/>
    <p:sldId id="290" r:id="rId7"/>
  </p:sldIdLst>
  <p:sldSz cx="18288000" cy="10287000"/>
  <p:notesSz cx="6858000" cy="9144000"/>
  <p:embeddedFontLst>
    <p:embeddedFont>
      <p:font typeface="Open Sauce Bold" panose="02020500000000000000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Bold" panose="02000000000000000000" charset="0"/>
      <p:regular r:id="rId13"/>
    </p:embeddedFont>
    <p:embeddedFont>
      <p:font typeface="微軟正黑體" panose="020B0604030504040204" pitchFamily="34" charset="-12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7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eu-central-1.saucelabs.com/tests/baf27ef71a264882afaa2645958a4adf#4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automate.browserstack.com/dashboard/v2/builds/caddb858db6934d780157f08a4e7a55228380821/cypress-tests/tests/98ef3ca70e4c648164f5521205c7a29249a0053fY3lwcmVzcy9lMmUvMi1hZHZhbmNlZC1leGFtcGxlcy9hY3Rpb25zLmN5Lmpz?auth_token=99912518e1226983b856e10de9e853021c34efca24088a54dc9b78dc72d6331d&amp;build_token=TG5wbkZCd1d5bTlhdXFjTEJyRGVkMjVaWUlWVU1TcVp2eXAvbXhiRnFuVT0tLWxVWnlLNWZueDNtVDAvbkkzSlRIcHc9PQ==--a3de61e0f6af186bec0bcedfa34b4b7534bfa65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automate.browserstack.com/dashboard/v2/builds/e50bee07efe0150cb99826e702849d47a46f2f48/cypress-tests/tests/5ddb3224e485d74d474ee3e2d793ecebf8e587ebY3lwcmVzcy9lMmUvMi1hZHZhbmNlZC1leGFtcGxlcy8wLjAuMC1zaW1wbGUtdGVzdC5jeS5qcw==?auth_token=4a33a34473f90996b3821bd0e31176b2b8d115770c314551f27e3c6b656839cf&amp;build_token=M2ZxSHBFZm1kVXlkSnpGV3JvVTk1QUQzdnZXYXBBRVVmTnRCRUxFd01wND0tLXR3b2lTK2lOVk13SGRkaFFGdHB5N2c9PQ==--fab92cfa2df8e298712211410f6efb6fa37b3b3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3381" y="376238"/>
            <a:ext cx="17521238" cy="9534525"/>
          </a:xfrm>
          <a:custGeom>
            <a:avLst/>
            <a:gdLst/>
            <a:ahLst/>
            <a:cxnLst/>
            <a:rect l="l" t="t" r="r" b="b"/>
            <a:pathLst>
              <a:path w="17521238" h="9534525">
                <a:moveTo>
                  <a:pt x="0" y="0"/>
                </a:moveTo>
                <a:lnTo>
                  <a:pt x="17521238" y="0"/>
                </a:lnTo>
                <a:lnTo>
                  <a:pt x="17521238" y="9534524"/>
                </a:lnTo>
                <a:lnTo>
                  <a:pt x="0" y="953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t="-18912" b="-189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25762" y="3058280"/>
            <a:ext cx="13615232" cy="292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50"/>
              </a:lnSpc>
            </a:pPr>
            <a:r>
              <a:rPr lang="en-US" altLang="zh-TW" sz="10318" spc="103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 Bold"/>
                <a:sym typeface="Open Sauce Bold"/>
              </a:rPr>
              <a:t>BrowserStack</a:t>
            </a:r>
            <a:endParaRPr lang="en-US" altLang="zh-TW" sz="10318" spc="103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 Bold"/>
              <a:sym typeface="Open Sauce Bold"/>
            </a:endParaRPr>
          </a:p>
          <a:p>
            <a:pPr algn="l">
              <a:lnSpc>
                <a:spcPts val="11350"/>
              </a:lnSpc>
            </a:pPr>
            <a:r>
              <a:rPr lang="zh-TW" altLang="en-US" sz="10318" spc="103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 Bold"/>
                <a:sym typeface="Open Sauce Bold"/>
              </a:rPr>
              <a:t>簡單使用</a:t>
            </a:r>
            <a:endParaRPr lang="en-US" sz="10318" spc="103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22620" y="5982157"/>
            <a:ext cx="13615232" cy="14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  <a:spcBef>
                <a:spcPct val="0"/>
              </a:spcBef>
            </a:pPr>
            <a:r>
              <a:rPr lang="en-US" sz="2866" spc="286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V1</a:t>
            </a:r>
          </a:p>
          <a:p>
            <a:pPr algn="l">
              <a:lnSpc>
                <a:spcPts val="4012"/>
              </a:lnSpc>
              <a:spcBef>
                <a:spcPct val="0"/>
              </a:spcBef>
            </a:pPr>
            <a:r>
              <a:rPr lang="en-US" sz="2866" spc="286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2024/07/18</a:t>
            </a:r>
          </a:p>
          <a:p>
            <a:pPr algn="l">
              <a:lnSpc>
                <a:spcPts val="4012"/>
              </a:lnSpc>
              <a:spcBef>
                <a:spcPct val="0"/>
              </a:spcBef>
            </a:pPr>
            <a:r>
              <a:rPr lang="en-US" sz="2866" spc="286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Kota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698709"/>
            <a:ext cx="13144500" cy="101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zh-TW" altLang="en-US" sz="6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 Bold"/>
                <a:sym typeface="Open Sauce Bold"/>
              </a:rPr>
              <a:t>為什麼要使用</a:t>
            </a:r>
            <a:r>
              <a:rPr lang="en-US" altLang="zh-TW" sz="60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 Bold"/>
                <a:sym typeface="Open Sauce Bold"/>
              </a:rPr>
              <a:t>BrowserStack</a:t>
            </a:r>
            <a:endParaRPr lang="en-US" sz="6000" u="none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 Bold"/>
              <a:sym typeface="Open Sauc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6400" y="2125980"/>
            <a:ext cx="12492680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l"/>
            </a:pP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起因</a:t>
            </a:r>
            <a:b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</a:br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行動投保網頁版。</a:t>
            </a:r>
            <a:b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</a:br>
            <a:r>
              <a:rPr lang="en-US" altLang="zh-TW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pdf.js </a:t>
            </a: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套件無法使用在</a:t>
            </a:r>
            <a:r>
              <a:rPr lang="en-US" altLang="zh-TW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safari</a:t>
            </a: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早期版本中。</a:t>
            </a:r>
            <a:endParaRPr lang="en-US" altLang="zh-TW" sz="4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571500" lvl="0" indent="-571500" algn="l">
              <a:buFont typeface="Wingdings" panose="05000000000000000000" pitchFamily="2" charset="2"/>
              <a:buChar char="l"/>
            </a:pP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困境</a:t>
            </a:r>
            <a:br>
              <a:rPr lang="en-US" altLang="zh-TW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</a:b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但手邊又沒有這麼多的硬體設備可以使用</a:t>
            </a:r>
          </a:p>
          <a:p>
            <a:pPr marL="571500" lvl="0" indent="-571500" algn="l">
              <a:buFont typeface="Wingdings" panose="05000000000000000000" pitchFamily="2" charset="2"/>
              <a:buChar char="l"/>
            </a:pP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用途</a:t>
            </a:r>
            <a:b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</a:b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在不同的硬體環境中，測試網頁或軟體的可靠度。</a:t>
            </a:r>
            <a:br>
              <a:rPr lang="en-US" altLang="zh-TW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</a:br>
            <a:r>
              <a:rPr lang="zh-TW" alt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藉此找出隱藏不可靠問題</a:t>
            </a:r>
            <a:endParaRPr lang="en-US" altLang="zh-TW" sz="4000" u="none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571500" lvl="0" indent="-571500" algn="l">
              <a:buFont typeface="Wingdings" panose="05000000000000000000" pitchFamily="2" charset="2"/>
              <a:buChar char="l"/>
            </a:pPr>
            <a:r>
              <a:rPr lang="en-US" sz="4000" u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</a:rPr>
              <a:t>CD on Different platforms</a:t>
            </a:r>
          </a:p>
        </p:txBody>
      </p:sp>
    </p:spTree>
    <p:extLst>
      <p:ext uri="{BB962C8B-B14F-4D97-AF65-F5344CB8AC3E}">
        <p14:creationId xmlns:p14="http://schemas.microsoft.com/office/powerpoint/2010/main" val="27780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5450" y="4029075"/>
            <a:ext cx="5785392" cy="101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zh-TW" altLang="en-US" sz="6000" u="non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測試方式</a:t>
            </a:r>
            <a:endParaRPr lang="en-US" sz="6000" u="none" dirty="0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420298" y="2628900"/>
            <a:ext cx="7124700" cy="1814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u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Cypress, v13</a:t>
            </a:r>
          </a:p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zh-TW" altLang="en-US" sz="2600" u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對行動投保</a:t>
            </a:r>
            <a:r>
              <a:rPr lang="en-US" altLang="zh-TW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UAT</a:t>
            </a:r>
            <a:r>
              <a:rPr lang="zh-TW" altLang="en-US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網站測試建單流程</a:t>
            </a:r>
            <a:endParaRPr lang="en-US" altLang="zh-TW" sz="2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zh-TW" altLang="en-US" sz="2600" u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節省測試時間只執行被保險人建單</a:t>
            </a:r>
            <a:endParaRPr lang="en-US" altLang="zh-TW" sz="2600" u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zh-TW" altLang="en-US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內網測試所需時間 </a:t>
            </a:r>
            <a:r>
              <a:rPr lang="en-US" altLang="zh-TW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zh-TW" altLang="en-US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分鐘</a:t>
            </a:r>
            <a:endParaRPr lang="en-US" sz="2600" u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20298" y="1969031"/>
            <a:ext cx="7124700" cy="46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zh-TW" altLang="en-US" sz="28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工具</a:t>
            </a:r>
            <a:endParaRPr lang="en-US" sz="2800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420298" y="5600700"/>
            <a:ext cx="7124700" cy="891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u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Windows, Chrome 126</a:t>
            </a:r>
          </a:p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u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Mac, Safari 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20298" y="4998502"/>
            <a:ext cx="7124700" cy="46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zh-TW" altLang="en-US" sz="28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測試平台</a:t>
            </a:r>
            <a:endParaRPr lang="en-US" sz="2800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20298" y="7752966"/>
            <a:ext cx="7124700" cy="135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lvl="0" indent="-514350" algn="l">
              <a:lnSpc>
                <a:spcPts val="3640"/>
              </a:lnSpc>
              <a:spcBef>
                <a:spcPct val="0"/>
              </a:spcBef>
              <a:buFont typeface="+mj-lt"/>
              <a:buAutoNum type="arabicPeriod"/>
            </a:pPr>
            <a:r>
              <a:rPr lang="zh-TW" altLang="en-US" sz="2600" u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個人筆電</a:t>
            </a:r>
            <a:endParaRPr lang="en-US" altLang="zh-TW" sz="2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514350" algn="l">
              <a:lnSpc>
                <a:spcPts val="3640"/>
              </a:lnSpc>
              <a:spcBef>
                <a:spcPct val="0"/>
              </a:spcBef>
              <a:buFont typeface="+mj-lt"/>
              <a:buAutoNum type="arabicPeriod"/>
            </a:pPr>
            <a:r>
              <a:rPr lang="zh-TW" altLang="en-US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依照</a:t>
            </a:r>
            <a:r>
              <a:rPr lang="zh-TW" altLang="en-US" sz="2600" u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官方流程安裝所需軟體</a:t>
            </a:r>
            <a:endParaRPr lang="en-US" altLang="zh-TW" sz="2600" u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514350" algn="l">
              <a:lnSpc>
                <a:spcPts val="3640"/>
              </a:lnSpc>
              <a:spcBef>
                <a:spcPct val="0"/>
              </a:spcBef>
              <a:buFont typeface="+mj-lt"/>
              <a:buAutoNum type="arabicPeriod"/>
            </a:pPr>
            <a:r>
              <a:rPr lang="zh-TW" altLang="en-US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複製</a:t>
            </a:r>
            <a:r>
              <a:rPr lang="en-US" altLang="zh-TW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cypress</a:t>
            </a:r>
            <a:r>
              <a:rPr lang="zh-TW" altLang="en-US" sz="2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設定到專案內</a:t>
            </a:r>
            <a:endParaRPr lang="en-US" sz="2600" u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20298" y="7118314"/>
            <a:ext cx="7124700" cy="46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zh-TW" altLang="en-US" sz="28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執行方式與步驟</a:t>
            </a:r>
            <a:endParaRPr lang="en-US" sz="2800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  <p:extLst>
      <p:ext uri="{BB962C8B-B14F-4D97-AF65-F5344CB8AC3E}">
        <p14:creationId xmlns:p14="http://schemas.microsoft.com/office/powerpoint/2010/main" val="290858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371475"/>
            <a:ext cx="13144500" cy="101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zh-TW" altLang="en-US" sz="60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線上測試網站</a:t>
            </a:r>
            <a:endParaRPr lang="en-US" sz="6000" u="none" dirty="0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51690A-92F1-FC87-A78F-280FB942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05488"/>
              </p:ext>
            </p:extLst>
          </p:nvPr>
        </p:nvGraphicFramePr>
        <p:xfrm>
          <a:off x="1676400" y="2019300"/>
          <a:ext cx="14935200" cy="7951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37665567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47443512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157844769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940275665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BrowerStack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SauceLabs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LambdaTest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61343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Testing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mins.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包含輸入網址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時間短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Max: 30 mins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mins.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開機指定網址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省時間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Max: 30 mins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mins.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包含輸入網址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時間短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Max: 6 mins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563917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 Testing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mins.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開機開始計時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 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Max: 30 mins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mins.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開機就開始計時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 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Max: 30 mins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mins.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開機就開始計時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 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Max: 6 mins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616792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Automate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100 mins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 100 mins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 mins (</a:t>
                      </a:r>
                      <a:r>
                        <a:rPr lang="en-US" altLang="zh-TW" sz="24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Web+App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 mins (</a:t>
                      </a:r>
                      <a:r>
                        <a:rPr lang="en-US" altLang="zh-TW" sz="24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Web+App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534679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Testing Speed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一分鐘以上才有回應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單一測試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分鐘完成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單一測試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分鐘內完成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慢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296847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Logs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沒有錯誤原因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只有紀錄執行過程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點出錯誤原因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點出錯誤原因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98963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Live+Automate</a:t>
                      </a:r>
                      <a:endParaRPr lang="en-US" altLang="zh-TW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鎂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Live+Automate</a:t>
                      </a:r>
                      <a:endParaRPr lang="en-US" altLang="zh-TW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149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鎂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Live+Automate</a:t>
                      </a:r>
                      <a:endParaRPr lang="en-US" altLang="zh-TW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128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鎂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79405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線上對話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活人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機器人應答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962048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69378F38-850B-1535-DE40-54A451555D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800" y="2141456"/>
            <a:ext cx="830400" cy="7922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4D1D12-09CE-6B40-33C6-EFE9BCAB128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00" y="2141456"/>
            <a:ext cx="830400" cy="7922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487D1B-2F45-1771-C38D-C655348579C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28000" y="2141456"/>
            <a:ext cx="830400" cy="7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371475"/>
            <a:ext cx="13144500" cy="101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zh-TW" altLang="en-US" sz="60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線上測試網站</a:t>
            </a:r>
            <a:endParaRPr lang="en-US" sz="6000" u="none" dirty="0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51690A-92F1-FC87-A78F-280FB942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20473"/>
              </p:ext>
            </p:extLst>
          </p:nvPr>
        </p:nvGraphicFramePr>
        <p:xfrm>
          <a:off x="1676400" y="2019300"/>
          <a:ext cx="14935200" cy="364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37665567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47443512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157844769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940275665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BrowerStack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SauceLabs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LambdaTest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61343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Special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Ability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Percy</a:t>
                      </a: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UIUX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設計與切版用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</a:t>
                      </a:r>
                      <a:r>
                        <a:rPr lang="en-US" altLang="zh-TW" sz="240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Zeplin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Storybook</a:t>
                      </a:r>
                    </a:p>
                    <a:p>
                      <a:endParaRPr lang="en-US" altLang="zh-TW" sz="2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Accessibility</a:t>
                      </a:r>
                    </a:p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檢查頁面設計準則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想通過無障礙網站檢測必用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Testing</a:t>
                      </a:r>
                    </a:p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Postman,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可做負載測試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Accessibility</a:t>
                      </a:r>
                    </a:p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檢查頁面設計準則</a:t>
                      </a:r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想通過無障礙網站檢測必用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4170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69378F38-850B-1535-DE40-54A451555D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800" y="2141456"/>
            <a:ext cx="830400" cy="7922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4D1D12-09CE-6B40-33C6-EFE9BCAB128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00" y="2141456"/>
            <a:ext cx="830400" cy="7922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487D1B-2F45-1771-C38D-C655348579C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28000" y="2141456"/>
            <a:ext cx="830400" cy="7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371475"/>
            <a:ext cx="13144500" cy="101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zh-TW" altLang="en-US" sz="6000" u="non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實際案例分享</a:t>
            </a:r>
            <a:endParaRPr lang="en-US" sz="6000" u="none" dirty="0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6400" y="1790700"/>
            <a:ext cx="12492680" cy="6949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zh-TW" altLang="en-US" sz="28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成功案例</a:t>
            </a:r>
            <a:r>
              <a:rPr lang="en-US" altLang="zh-TW" sz="28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TW" altLang="en-US" sz="28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非全球人壽網址</a:t>
            </a:r>
            <a:r>
              <a:rPr lang="en-US" altLang="zh-TW" sz="28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zh-TW" sz="2800" u="none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u="none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u="none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成功案例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全球人壽官網首頁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</a:pPr>
            <a:r>
              <a:rPr lang="zh-TW" altLang="en-US" sz="28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失敗案例</a:t>
            </a:r>
            <a:r>
              <a:rPr lang="en-US" altLang="zh-TW" sz="28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uce"/>
                <a:sym typeface="Open Sauc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(https://mposuat.transglobe.com.tw/mbis/#/login)</a:t>
            </a:r>
            <a:endParaRPr lang="en-US" sz="2800" u="none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uce"/>
              <a:sym typeface="Open Sauce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F87A70-6B6F-F560-81F0-CB52314B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051" y="1827229"/>
            <a:ext cx="4610100" cy="24454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430DFA9-1D7E-E6B6-ADF8-718B03868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051" y="5084580"/>
            <a:ext cx="4610100" cy="2590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DBA6F0-C9AF-1E55-1C9C-9A08A6C7BC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139" y="8213934"/>
            <a:ext cx="3650118" cy="18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416</Words>
  <Application>Microsoft Office PowerPoint</Application>
  <PresentationFormat>自訂</PresentationFormat>
  <Paragraphs>93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Roboto Bold</vt:lpstr>
      <vt:lpstr>Calibri</vt:lpstr>
      <vt:lpstr>Arial</vt:lpstr>
      <vt:lpstr>Open Sauce Bold</vt:lpstr>
      <vt:lpstr>Wingdings</vt:lpstr>
      <vt:lpstr>微軟正黑體</vt:lpstr>
      <vt:lpstr>Roboto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Dark Simple Presentation</dc:title>
  <cp:lastModifiedBy>克達 簡</cp:lastModifiedBy>
  <cp:revision>5</cp:revision>
  <dcterms:created xsi:type="dcterms:W3CDTF">2006-08-16T00:00:00Z</dcterms:created>
  <dcterms:modified xsi:type="dcterms:W3CDTF">2024-07-18T07:52:07Z</dcterms:modified>
  <dc:identifier>DAGLGnqh61Q</dc:identifier>
</cp:coreProperties>
</file>