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353" r:id="rId5"/>
    <p:sldId id="354" r:id="rId6"/>
    <p:sldId id="355" r:id="rId7"/>
    <p:sldId id="356" r:id="rId8"/>
    <p:sldId id="357" r:id="rId9"/>
  </p:sldIdLst>
  <p:sldSz cx="9144000" cy="6858000" type="screen4x3"/>
  <p:notesSz cx="992632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55C"/>
    <a:srgbClr val="009242"/>
    <a:srgbClr val="345A88"/>
    <a:srgbClr val="BC5908"/>
    <a:srgbClr val="FFE0C1"/>
    <a:srgbClr val="FEF9F4"/>
    <a:srgbClr val="E5CDE4"/>
    <a:srgbClr val="4D7620"/>
    <a:srgbClr val="D7B1D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70" autoAdjust="0"/>
  </p:normalViewPr>
  <p:slideViewPr>
    <p:cSldViewPr>
      <p:cViewPr varScale="1">
        <p:scale>
          <a:sx n="61" d="100"/>
          <a:sy n="61" d="100"/>
        </p:scale>
        <p:origin x="832" y="48"/>
      </p:cViewPr>
      <p:guideLst>
        <p:guide orient="horz" pos="2160"/>
        <p:guide pos="29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5EC5D-827F-446D-A19C-5C40320BB13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3264-24E1-4E84-BCB3-20F396AB847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D435-EB05-4CBF-BF98-48E0CB6EBB5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69B54-B4BA-49F0-89A5-73445361050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21288"/>
            <a:ext cx="3276600" cy="683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519430" y="179070"/>
            <a:ext cx="8229600" cy="584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457200" indent="-457200" algn="ctr">
              <a:buFont typeface="Arial" panose="020B0604020202020204" pitchFamily="34" charset="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70609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56"/>
            <a:ext cx="9144000" cy="4258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4641"/>
            <a:ext cx="9144000" cy="213359"/>
          </a:xfrm>
          <a:prstGeom prst="rect">
            <a:avLst/>
          </a:prstGeom>
        </p:spPr>
      </p:pic>
      <p:sp>
        <p:nvSpPr>
          <p:cNvPr id="3" name="投影片編號版面配置區 4"/>
          <p:cNvSpPr>
            <a:spLocks noGrp="1"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18795" y="750570"/>
            <a:ext cx="8229600" cy="584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6085280" cy="457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718830" y="1979563"/>
            <a:ext cx="358902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2020</a:t>
            </a:r>
            <a:r>
              <a:rPr lang="zh-TW" altLang="en-US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尾牙樂透動畫</a:t>
            </a:r>
            <a:endParaRPr lang="zh-TW" altLang="en-US" sz="3200" b="1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37000"/>
                  </a:srgb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  <a:cs typeface="Times New Roman" panose="02020603050405020304"/>
            </a:endParaRPr>
          </a:p>
          <a:p>
            <a:pPr algn="ctr"/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(</a:t>
            </a:r>
            <a:r>
              <a:rPr lang="zh-TW" altLang="en-US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草案</a:t>
            </a:r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)</a:t>
            </a:r>
            <a:endParaRPr lang="zh-TW" altLang="en-US" sz="3200" b="1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37000"/>
                  </a:srgb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  <a:cs typeface="Times New Roman" panose="02020603050405020304"/>
            </a:endParaRPr>
          </a:p>
          <a:p>
            <a:pPr algn="ctr"/>
            <a:r>
              <a:rPr lang="zh-TW" altLang="en-US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2020/</a:t>
            </a:r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10/07</a:t>
            </a:r>
            <a:endParaRPr lang="en-US" altLang="zh-TW" sz="3200" b="1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37000"/>
                  </a:srgb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234950" y="749300"/>
          <a:ext cx="8807450" cy="565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</a:tblGrid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搖獎動畫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234950" y="749300"/>
          <a:ext cx="8807450" cy="565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</a:tblGrid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146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695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93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13930" y="5274945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78165" y="5274945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824730"/>
            <a:ext cx="4348480" cy="1906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/>
              <a:t>動作</a:t>
            </a:r>
            <a:r>
              <a:rPr lang="en-US" altLang="zh-TW"/>
              <a:t>: </a:t>
            </a:r>
            <a:r>
              <a:rPr lang="zh-TW" altLang="en-US"/>
              <a:t>按一下抽獎按鈕</a:t>
            </a:r>
            <a:endParaRPr lang="zh-TW" altLang="en-US"/>
          </a:p>
          <a:p>
            <a:r>
              <a:rPr lang="zh-TW" altLang="en-US">
                <a:sym typeface="+mn-ea"/>
              </a:rPr>
              <a:t>步驟</a:t>
            </a:r>
            <a:r>
              <a:rPr lang="en-US" altLang="zh-TW">
                <a:sym typeface="+mn-ea"/>
              </a:rPr>
              <a:t>:(1~3</a:t>
            </a:r>
            <a:r>
              <a:rPr lang="zh-TW" altLang="en-US">
                <a:sym typeface="+mn-ea"/>
              </a:rPr>
              <a:t>過程重複</a:t>
            </a:r>
            <a:r>
              <a:rPr lang="en-US" altLang="zh-TW" sz="2800">
                <a:solidFill>
                  <a:srgbClr val="FF0000"/>
                </a:solidFill>
                <a:sym typeface="+mn-ea"/>
              </a:rPr>
              <a:t>6</a:t>
            </a:r>
            <a:r>
              <a:rPr lang="zh-TW" altLang="en-US">
                <a:sym typeface="+mn-ea"/>
              </a:rPr>
              <a:t>次</a:t>
            </a:r>
            <a:r>
              <a:rPr lang="en-US" altLang="zh-TW">
                <a:sym typeface="+mn-ea"/>
              </a:rPr>
              <a:t>)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從</a:t>
            </a:r>
            <a:r>
              <a:rPr lang="en-US" altLang="zh-TW"/>
              <a:t>1-&gt;2-&gt;3...-&gt;49-&gt;50</a:t>
            </a:r>
            <a:r>
              <a:rPr lang="zh-TW" altLang="en-US"/>
              <a:t>切換方格</a:t>
            </a:r>
            <a:r>
              <a:rPr lang="en-US" altLang="zh-TW"/>
              <a:t>(10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zh-TW" altLang="en-US"/>
          </a:p>
          <a:p>
            <a:r>
              <a:rPr lang="en-US" altLang="zh-TW"/>
              <a:t>2. </a:t>
            </a:r>
            <a:r>
              <a:rPr lang="zh-TW" altLang="en-US"/>
              <a:t>最後停在中獎號碼上</a:t>
            </a:r>
            <a:endParaRPr lang="zh-TW" altLang="en-US"/>
          </a:p>
          <a:p>
            <a:r>
              <a:rPr lang="en-US" altLang="zh-TW"/>
              <a:t>3. </a:t>
            </a:r>
            <a:r>
              <a:rPr lang="zh-TW" altLang="en-US"/>
              <a:t>飛出圓球放大中獎號碼</a:t>
            </a:r>
            <a:r>
              <a:rPr lang="en-US" altLang="zh-TW"/>
              <a:t>(</a:t>
            </a:r>
            <a:r>
              <a:rPr lang="zh-TW" altLang="en-US"/>
              <a:t>停留</a:t>
            </a:r>
            <a:r>
              <a:rPr lang="en-US" altLang="zh-TW"/>
              <a:t>5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最後一個號碼開出後，切換到搖獎結果</a:t>
            </a:r>
            <a:endParaRPr lang="en-US" altLang="zh-TW"/>
          </a:p>
        </p:txBody>
      </p:sp>
      <p:sp>
        <p:nvSpPr>
          <p:cNvPr id="12" name="橢圓 11"/>
          <p:cNvSpPr/>
          <p:nvPr/>
        </p:nvSpPr>
        <p:spPr>
          <a:xfrm>
            <a:off x="2411730" y="1628775"/>
            <a:ext cx="4392930" cy="403225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16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50</a:t>
            </a:r>
            <a:endParaRPr lang="en-US" altLang="zh-TW" sz="16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 animBg="1"/>
      <p:bldP spid="7" grpId="0" bldLvl="0" animBg="1"/>
      <p:bldP spid="8" grpId="0" bldLvl="0" animBg="1"/>
      <p:bldP spid="9" grpId="0" bldLvl="0" animBg="1"/>
      <p:bldP spid="4" grpId="1" animBg="1"/>
      <p:bldP spid="4" grpId="2" animBg="1"/>
      <p:bldP spid="6" grpId="1" animBg="1"/>
      <p:bldP spid="7" grpId="1" animBg="1"/>
      <p:bldP spid="8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搖獎結果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955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67132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3309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594860" y="799465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5663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824730"/>
            <a:ext cx="434848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/>
              <a:t>增加號碼方法</a:t>
            </a:r>
            <a:r>
              <a:rPr lang="en-US" altLang="zh-TW"/>
              <a:t>: </a:t>
            </a:r>
            <a:r>
              <a:rPr lang="zh-TW" altLang="en-US"/>
              <a:t>按一下抽獎按鈕</a:t>
            </a:r>
            <a:endParaRPr lang="zh-TW" altLang="en-US"/>
          </a:p>
          <a:p>
            <a:r>
              <a:rPr lang="zh-TW" altLang="en-US"/>
              <a:t>步驟</a:t>
            </a:r>
            <a:r>
              <a:rPr lang="en-US" altLang="zh-TW"/>
              <a:t>: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切換到搖獎畫面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751840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6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增加號碼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234950" y="749300"/>
          <a:ext cx="8807450" cy="565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</a:tblGrid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146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695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671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34660" y="419481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98895" y="419481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681220"/>
            <a:ext cx="4348480" cy="1906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>
                <a:sym typeface="+mn-ea"/>
              </a:rPr>
              <a:t>這畫面是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增加號碼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步驟</a:t>
            </a:r>
            <a:r>
              <a:rPr lang="en-US" altLang="zh-TW">
                <a:sym typeface="+mn-ea"/>
              </a:rPr>
              <a:t>:(1~3</a:t>
            </a:r>
            <a:r>
              <a:rPr lang="zh-TW" altLang="en-US">
                <a:sym typeface="+mn-ea"/>
              </a:rPr>
              <a:t>過程重複</a:t>
            </a:r>
            <a:r>
              <a:rPr lang="en-US" altLang="zh-TW" sz="2800" b="1">
                <a:solidFill>
                  <a:srgbClr val="FF0000"/>
                </a:solidFill>
                <a:sym typeface="+mn-ea"/>
              </a:rPr>
              <a:t>1</a:t>
            </a:r>
            <a:r>
              <a:rPr lang="zh-TW" altLang="en-US">
                <a:sym typeface="+mn-ea"/>
              </a:rPr>
              <a:t>次</a:t>
            </a:r>
            <a:r>
              <a:rPr lang="en-US" altLang="zh-TW">
                <a:sym typeface="+mn-ea"/>
              </a:rPr>
              <a:t>)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從</a:t>
            </a:r>
            <a:r>
              <a:rPr lang="en-US" altLang="zh-TW"/>
              <a:t>1-&gt;2-&gt;3...-&gt;49-&gt;50</a:t>
            </a:r>
            <a:r>
              <a:rPr lang="zh-TW" altLang="en-US"/>
              <a:t>切換方格</a:t>
            </a:r>
            <a:r>
              <a:rPr lang="en-US" altLang="zh-TW"/>
              <a:t>(10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zh-TW" altLang="en-US"/>
          </a:p>
          <a:p>
            <a:r>
              <a:rPr lang="en-US" altLang="zh-TW"/>
              <a:t>2. </a:t>
            </a:r>
            <a:r>
              <a:rPr lang="zh-TW" altLang="en-US"/>
              <a:t>最後停在中獎號碼上</a:t>
            </a:r>
            <a:endParaRPr lang="zh-TW" altLang="en-US"/>
          </a:p>
          <a:p>
            <a:r>
              <a:rPr lang="en-US" altLang="zh-TW"/>
              <a:t>3. </a:t>
            </a:r>
            <a:r>
              <a:rPr lang="zh-TW" altLang="en-US"/>
              <a:t>飛出圓球放大中獎號碼</a:t>
            </a:r>
            <a:r>
              <a:rPr lang="en-US" altLang="zh-TW"/>
              <a:t>(</a:t>
            </a:r>
            <a:r>
              <a:rPr lang="zh-TW" altLang="en-US"/>
              <a:t>停留</a:t>
            </a:r>
            <a:r>
              <a:rPr lang="en-US" altLang="zh-TW"/>
              <a:t>5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最後一個號碼開出後切換到搖獎結果</a:t>
            </a:r>
            <a:endParaRPr lang="en-US" altLang="zh-TW"/>
          </a:p>
        </p:txBody>
      </p:sp>
      <p:sp>
        <p:nvSpPr>
          <p:cNvPr id="12" name="橢圓 11"/>
          <p:cNvSpPr/>
          <p:nvPr/>
        </p:nvSpPr>
        <p:spPr>
          <a:xfrm>
            <a:off x="2411730" y="1628775"/>
            <a:ext cx="4392930" cy="403225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16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38</a:t>
            </a:r>
            <a:endParaRPr lang="en-US" altLang="zh-TW" sz="16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4" grpId="1" animBg="1"/>
      <p:bldP spid="4" grpId="2" bldLvl="0" animBg="1"/>
      <p:bldP spid="6" grpId="1" bldLvl="0" animBg="1"/>
      <p:bldP spid="7" grpId="1" bldLvl="0" animBg="1"/>
      <p:bldP spid="8" grpId="1" bldLvl="0" animBg="1"/>
      <p:bldP spid="12" grpId="0" animBg="1"/>
      <p:bldP spid="12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搖獎結果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955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67132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3309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594860" y="799465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5663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824730"/>
            <a:ext cx="4348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/>
              <a:t>結束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209550" y="247650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38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51840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6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技術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TW" altLang="en-US"/>
              <a:t>純前端網頁</a:t>
            </a:r>
            <a:endParaRPr lang="zh-TW" altLang="en-US"/>
          </a:p>
          <a:p>
            <a:pPr lvl="1"/>
            <a:r>
              <a:rPr lang="en-US" altLang="zh-TW"/>
              <a:t>vue.js</a:t>
            </a:r>
            <a:r>
              <a:rPr lang="zh-TW" altLang="en-US"/>
              <a:t>開發</a:t>
            </a:r>
            <a:endParaRPr lang="zh-TW" altLang="en-US"/>
          </a:p>
          <a:p>
            <a:r>
              <a:rPr lang="zh-TW" altLang="en-US"/>
              <a:t>主機使用</a:t>
            </a:r>
            <a:r>
              <a:rPr lang="en-US" altLang="zh-TW"/>
              <a:t>azure</a:t>
            </a:r>
            <a:endParaRPr lang="en-US" altLang="zh-TW"/>
          </a:p>
          <a:p>
            <a:pPr lvl="1"/>
            <a:r>
              <a:rPr lang="en-US" altLang="zh-TW"/>
              <a:t>kodakjerec@kodakjereca.onmicrosoft.com</a:t>
            </a:r>
            <a:endParaRPr lang="en-US" altLang="zh-TW"/>
          </a:p>
          <a:p>
            <a:pPr lvl="1"/>
            <a:r>
              <a:rPr lang="en-US" altLang="zh-TW"/>
              <a:t>ru03dk4286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Presentation</Application>
  <PresentationFormat>如螢幕大小 (4:3)</PresentationFormat>
  <Paragraphs>372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新細明體</vt:lpstr>
      <vt:lpstr>Wingdings</vt:lpstr>
      <vt:lpstr>微軟正黑體</vt:lpstr>
      <vt:lpstr>Microsoft JhengHei UI</vt:lpstr>
      <vt:lpstr>Times New Roman</vt:lpstr>
      <vt:lpstr>Microsoft YaHei</vt:lpstr>
      <vt:lpstr>SimSun</vt:lpstr>
      <vt:lpstr>Arial Unicode MS</vt:lpstr>
      <vt:lpstr>Calibri</vt:lpstr>
      <vt:lpstr>Office 佈景主題</vt:lpstr>
      <vt:lpstr>PowerPoint 演示文稿</vt:lpstr>
      <vt:lpstr>搖獎</vt:lpstr>
      <vt:lpstr>搖獎動畫</vt:lpstr>
      <vt:lpstr>搖獎結果</vt:lpstr>
      <vt:lpstr>增加號碼</vt:lpstr>
      <vt:lpstr>搖獎結果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Lo</dc:creator>
  <cp:lastModifiedBy>A191101</cp:lastModifiedBy>
  <cp:revision>753</cp:revision>
  <cp:lastPrinted>2017-06-07T08:55:00Z</cp:lastPrinted>
  <dcterms:created xsi:type="dcterms:W3CDTF">2015-10-29T07:23:00Z</dcterms:created>
  <dcterms:modified xsi:type="dcterms:W3CDTF">2020-10-27T01:11:46Z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