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00A0E0F-A912-44E9-A4D5-1FEA25B6FCC2}">
          <p14:sldIdLst>
            <p14:sldId id="256"/>
            <p14:sldId id="257"/>
          </p14:sldIdLst>
        </p14:section>
        <p14:section name="InvestmentWebView" id="{BB991884-FF19-44E3-9F4D-19C541F59713}">
          <p14:sldIdLst>
            <p14:sldId id="258"/>
            <p14:sldId id="259"/>
            <p14:sldId id="260"/>
          </p14:sldIdLst>
        </p14:section>
        <p14:section name="geoFence" id="{8C0B84E7-2BF5-4D4B-92D9-820F95FDDC5D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00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E44A-8CCC-4FF5-B9F2-0D6F62C6FC44}" type="datetimeFigureOut">
              <a:rPr lang="zh-TW" altLang="en-US" smtClean="0"/>
              <a:t>2018/8/17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AD2-9C70-4CDA-A650-C8D8B9CEE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62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E44A-8CCC-4FF5-B9F2-0D6F62C6FC44}" type="datetimeFigureOut">
              <a:rPr lang="zh-TW" altLang="en-US" smtClean="0"/>
              <a:t>2018/8/17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AD2-9C70-4CDA-A650-C8D8B9CEE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73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E44A-8CCC-4FF5-B9F2-0D6F62C6FC44}" type="datetimeFigureOut">
              <a:rPr lang="zh-TW" altLang="en-US" smtClean="0"/>
              <a:t>2018/8/17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AD2-9C70-4CDA-A650-C8D8B9CEE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8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E44A-8CCC-4FF5-B9F2-0D6F62C6FC44}" type="datetimeFigureOut">
              <a:rPr lang="zh-TW" altLang="en-US" smtClean="0"/>
              <a:t>2018/8/17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AD2-9C70-4CDA-A650-C8D8B9CEE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05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E44A-8CCC-4FF5-B9F2-0D6F62C6FC44}" type="datetimeFigureOut">
              <a:rPr lang="zh-TW" altLang="en-US" smtClean="0"/>
              <a:t>2018/8/17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AD2-9C70-4CDA-A650-C8D8B9CEE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7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E44A-8CCC-4FF5-B9F2-0D6F62C6FC44}" type="datetimeFigureOut">
              <a:rPr lang="zh-TW" altLang="en-US" smtClean="0"/>
              <a:t>2018/8/17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AD2-9C70-4CDA-A650-C8D8B9CEE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E44A-8CCC-4FF5-B9F2-0D6F62C6FC44}" type="datetimeFigureOut">
              <a:rPr lang="zh-TW" altLang="en-US" smtClean="0"/>
              <a:t>2018/8/17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AD2-9C70-4CDA-A650-C8D8B9CEE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6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E44A-8CCC-4FF5-B9F2-0D6F62C6FC44}" type="datetimeFigureOut">
              <a:rPr lang="zh-TW" altLang="en-US" smtClean="0"/>
              <a:t>2018/8/17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AD2-9C70-4CDA-A650-C8D8B9CEE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17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E44A-8CCC-4FF5-B9F2-0D6F62C6FC44}" type="datetimeFigureOut">
              <a:rPr lang="zh-TW" altLang="en-US" smtClean="0"/>
              <a:t>2018/8/17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AD2-9C70-4CDA-A650-C8D8B9CEE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8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E44A-8CCC-4FF5-B9F2-0D6F62C6FC44}" type="datetimeFigureOut">
              <a:rPr lang="zh-TW" altLang="en-US" smtClean="0"/>
              <a:t>2018/8/17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AD2-9C70-4CDA-A650-C8D8B9CEE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8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E44A-8CCC-4FF5-B9F2-0D6F62C6FC44}" type="datetimeFigureOut">
              <a:rPr lang="zh-TW" altLang="en-US" smtClean="0"/>
              <a:t>2018/8/17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AD2-9C70-4CDA-A650-C8D8B9CEE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75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E44A-8CCC-4FF5-B9F2-0D6F62C6FC44}" type="datetimeFigureOut">
              <a:rPr lang="zh-TW" altLang="en-US" smtClean="0"/>
              <a:t>2018/8/17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67AD2-9C70-4CDA-A650-C8D8B9CEE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80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16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項目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InvestmentWebView</a:t>
            </a:r>
            <a:endParaRPr lang="en-US" altLang="zh-TW" dirty="0" smtClean="0"/>
          </a:p>
          <a:p>
            <a:r>
              <a:rPr lang="en-US" altLang="zh-TW" dirty="0" err="1" smtClean="0"/>
              <a:t>geoFence</a:t>
            </a:r>
            <a:endParaRPr lang="en-US" altLang="zh-TW" dirty="0" smtClean="0"/>
          </a:p>
          <a:p>
            <a:r>
              <a:rPr lang="en-US" altLang="zh-TW" dirty="0" err="1" smtClean="0"/>
              <a:t>Ibeacon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動到 觸發時間</a:t>
            </a:r>
            <a:r>
              <a:rPr lang="en-US" altLang="zh-TW" dirty="0" smtClean="0"/>
              <a:t>, </a:t>
            </a:r>
            <a:r>
              <a:rPr lang="zh-TW" altLang="en-US" dirty="0" smtClean="0"/>
              <a:t>加提醒</a:t>
            </a:r>
            <a:endParaRPr lang="en-US" altLang="zh-TW" dirty="0" smtClean="0"/>
          </a:p>
          <a:p>
            <a:r>
              <a:rPr lang="en-US" altLang="zh-TW" dirty="0" smtClean="0"/>
              <a:t>Passbook</a:t>
            </a:r>
          </a:p>
          <a:p>
            <a:pPr lvl="1"/>
            <a:r>
              <a:rPr lang="zh-TW" altLang="en-US" dirty="0" smtClean="0"/>
              <a:t>動到 </a:t>
            </a:r>
            <a:r>
              <a:rPr lang="en-US" altLang="zh-TW" dirty="0" err="1" smtClean="0"/>
              <a:t>applepay</a:t>
            </a:r>
            <a:r>
              <a:rPr lang="zh-TW" altLang="en-US" dirty="0" smtClean="0"/>
              <a:t>回傳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31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InvestmentWebView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webView</a:t>
            </a:r>
            <a:endParaRPr lang="en-US" altLang="zh-TW" dirty="0" smtClean="0"/>
          </a:p>
          <a:p>
            <a:r>
              <a:rPr lang="zh-TW" altLang="en-US" dirty="0" smtClean="0"/>
              <a:t>平台差異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Android: </a:t>
            </a:r>
            <a:r>
              <a:rPr lang="en-US" altLang="zh-TW" dirty="0" err="1" smtClean="0"/>
              <a:t>webview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iOS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UIWebView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7730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InvestmentWebView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特殊需求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判斷</a:t>
            </a:r>
            <a:r>
              <a:rPr lang="en-US" altLang="zh-TW" dirty="0" smtClean="0"/>
              <a:t>&lt;button id=</a:t>
            </a:r>
            <a:r>
              <a:rPr lang="zh-TW" altLang="en-US" dirty="0" smtClean="0">
                <a:solidFill>
                  <a:srgbClr val="FF0000"/>
                </a:solidFill>
              </a:rPr>
              <a:t>關鍵字</a:t>
            </a:r>
            <a:r>
              <a:rPr lang="en-US" altLang="zh-TW" dirty="0" smtClean="0"/>
              <a:t>&gt;</a:t>
            </a:r>
          </a:p>
          <a:p>
            <a:pPr lvl="2"/>
            <a:r>
              <a:rPr lang="en-US" altLang="zh-TW" dirty="0" smtClean="0"/>
              <a:t>CIP</a:t>
            </a:r>
            <a:r>
              <a:rPr lang="zh-TW" altLang="en-US" dirty="0"/>
              <a:t> </a:t>
            </a:r>
            <a:r>
              <a:rPr lang="zh-TW" altLang="en-US" dirty="0" smtClean="0"/>
              <a:t>特有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ClosePageBtn2, </a:t>
            </a:r>
            <a:r>
              <a:rPr lang="zh-TW" altLang="en-US" dirty="0" smtClean="0"/>
              <a:t>關閉</a:t>
            </a:r>
            <a:r>
              <a:rPr lang="en-US" altLang="zh-TW" dirty="0" err="1" smtClean="0"/>
              <a:t>webView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導頁至基金排行榜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ClosePageBtn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ClosePageBtn1</a:t>
            </a:r>
          </a:p>
          <a:p>
            <a:pPr lvl="2"/>
            <a:r>
              <a:rPr lang="en-US" altLang="zh-TW" dirty="0" smtClean="0"/>
              <a:t>ClosePageBtn3,</a:t>
            </a:r>
            <a:r>
              <a:rPr lang="zh-TW" altLang="en-US" dirty="0" smtClean="0"/>
              <a:t>關閉</a:t>
            </a:r>
            <a:r>
              <a:rPr lang="en-US" altLang="zh-TW" dirty="0" err="1" smtClean="0"/>
              <a:t>webView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判斷</a:t>
            </a:r>
            <a:r>
              <a:rPr lang="en-US" altLang="zh-TW" dirty="0" smtClean="0"/>
              <a:t>URL</a:t>
            </a:r>
          </a:p>
          <a:p>
            <a:pPr lvl="2"/>
            <a:r>
              <a:rPr lang="en-US" altLang="zh-TW" dirty="0" smtClean="0"/>
              <a:t>OFX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scb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en-US" altLang="zh-TW" dirty="0" err="1">
                <a:solidFill>
                  <a:srgbClr val="FF0000"/>
                </a:solidFill>
              </a:rPr>
              <a:t>sso_login?SSCode</a:t>
            </a:r>
            <a:r>
              <a:rPr lang="en-US" altLang="zh-TW" dirty="0" smtClean="0">
                <a:solidFill>
                  <a:srgbClr val="FF0000"/>
                </a:solidFill>
              </a:rPr>
              <a:t>=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zh-TW" altLang="en-US" dirty="0" smtClean="0"/>
              <a:t>動作</a:t>
            </a:r>
            <a:r>
              <a:rPr lang="en-US" altLang="zh-TW" dirty="0" smtClean="0"/>
              <a:t>: </a:t>
            </a:r>
            <a:r>
              <a:rPr lang="zh-TW" altLang="en-US" dirty="0" smtClean="0"/>
              <a:t>立即關閉</a:t>
            </a:r>
            <a:r>
              <a:rPr lang="en-US" altLang="zh-TW" dirty="0" err="1" smtClean="0"/>
              <a:t>webView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原生傳回關鍵內容</a:t>
            </a:r>
            <a:r>
              <a:rPr lang="en-US" altLang="zh-TW" dirty="0" smtClean="0"/>
              <a:t>, </a:t>
            </a:r>
            <a:r>
              <a:rPr lang="zh-TW" altLang="en-US" dirty="0" smtClean="0"/>
              <a:t>交給</a:t>
            </a:r>
            <a:r>
              <a:rPr lang="en-US" altLang="zh-TW" dirty="0" smtClean="0"/>
              <a:t>vue.js</a:t>
            </a:r>
            <a:r>
              <a:rPr lang="zh-TW" altLang="en-US" dirty="0" smtClean="0"/>
              <a:t>判斷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520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InvestmentWebView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回傳</a:t>
            </a:r>
            <a:r>
              <a:rPr lang="en-US" altLang="zh-TW" dirty="0" smtClean="0"/>
              <a:t>button id</a:t>
            </a:r>
          </a:p>
          <a:p>
            <a:pPr lvl="1"/>
            <a:r>
              <a:rPr lang="zh-TW" altLang="en-US" dirty="0" smtClean="0"/>
              <a:t>等網頁讀取完畢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塞入</a:t>
            </a:r>
            <a:r>
              <a:rPr lang="en-US" altLang="zh-TW" dirty="0" err="1" smtClean="0"/>
              <a:t>javascript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Android: </a:t>
            </a:r>
            <a:r>
              <a:rPr lang="en-US" altLang="zh-TW" dirty="0" err="1"/>
              <a:t>addJavascriptInterface</a:t>
            </a:r>
            <a:endParaRPr lang="en-US" altLang="zh-TW" dirty="0"/>
          </a:p>
          <a:p>
            <a:pPr lvl="2"/>
            <a:r>
              <a:rPr lang="en-US" altLang="zh-TW" dirty="0" err="1" smtClean="0"/>
              <a:t>iOS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stringByEvaluatingJavaScriptFromString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Javascript</a:t>
            </a:r>
            <a:r>
              <a:rPr lang="zh-TW" altLang="en-US" dirty="0" smtClean="0"/>
              <a:t>會呼叫原生函數</a:t>
            </a:r>
            <a:r>
              <a:rPr lang="en-US" altLang="zh-TW" dirty="0" smtClean="0"/>
              <a:t>, </a:t>
            </a:r>
            <a:r>
              <a:rPr lang="zh-TW" altLang="en-US" dirty="0" smtClean="0"/>
              <a:t>得到</a:t>
            </a:r>
            <a:r>
              <a:rPr lang="en-US" altLang="zh-TW" dirty="0" smtClean="0"/>
              <a:t>button id</a:t>
            </a:r>
          </a:p>
          <a:p>
            <a:pPr lvl="1"/>
            <a:r>
              <a:rPr lang="zh-TW" altLang="en-US" dirty="0"/>
              <a:t>回</a:t>
            </a:r>
            <a:r>
              <a:rPr lang="zh-TW" altLang="en-US" dirty="0" smtClean="0"/>
              <a:t>傳</a:t>
            </a:r>
            <a:r>
              <a:rPr lang="zh-TW" altLang="en-US" dirty="0"/>
              <a:t> </a:t>
            </a:r>
            <a:r>
              <a:rPr lang="en-US" altLang="zh-TW" dirty="0" smtClean="0"/>
              <a:t>button id </a:t>
            </a:r>
            <a:r>
              <a:rPr lang="zh-TW" altLang="en-US" dirty="0" smtClean="0"/>
              <a:t>給 </a:t>
            </a:r>
            <a:r>
              <a:rPr lang="en-US" altLang="zh-TW" dirty="0" err="1" smtClean="0"/>
              <a:t>vue</a:t>
            </a:r>
            <a:endParaRPr lang="en-US" altLang="zh-TW" dirty="0" smtClean="0"/>
          </a:p>
          <a:p>
            <a:r>
              <a:rPr lang="zh-TW" altLang="en-US" dirty="0" smtClean="0"/>
              <a:t>判斷</a:t>
            </a:r>
            <a:r>
              <a:rPr lang="en-US" altLang="zh-TW" dirty="0" smtClean="0"/>
              <a:t>URL</a:t>
            </a:r>
          </a:p>
          <a:p>
            <a:pPr lvl="1"/>
            <a:r>
              <a:rPr lang="zh-TW" altLang="en-US" dirty="0"/>
              <a:t>攔截換頁</a:t>
            </a:r>
            <a:r>
              <a:rPr lang="zh-TW" altLang="en-US" dirty="0" smtClean="0"/>
              <a:t>函數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Android: </a:t>
            </a:r>
            <a:r>
              <a:rPr lang="en-US" altLang="zh-TW" dirty="0" err="1" smtClean="0"/>
              <a:t>onPageStarted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iOS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shouldStartLoadWithRequest</a:t>
            </a:r>
            <a:endParaRPr lang="en-US" altLang="zh-TW" dirty="0" smtClean="0"/>
          </a:p>
          <a:p>
            <a:pPr lvl="1"/>
            <a:r>
              <a:rPr lang="zh-TW" altLang="en-US" dirty="0"/>
              <a:t>回</a:t>
            </a:r>
            <a:r>
              <a:rPr lang="zh-TW" altLang="en-US" dirty="0" smtClean="0"/>
              <a:t>傳</a:t>
            </a:r>
            <a:r>
              <a:rPr lang="en-US" altLang="zh-TW" dirty="0" smtClean="0"/>
              <a:t>URL</a:t>
            </a:r>
            <a:r>
              <a:rPr lang="zh-TW" altLang="en-US" dirty="0" smtClean="0"/>
              <a:t>給 </a:t>
            </a:r>
            <a:r>
              <a:rPr lang="en-US" altLang="zh-TW" dirty="0" err="1" smtClean="0"/>
              <a:t>vue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744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geoFence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地理柵欄</a:t>
            </a:r>
            <a:endParaRPr lang="en-US" altLang="zh-TW" dirty="0" smtClean="0"/>
          </a:p>
          <a:p>
            <a:pPr lvl="1"/>
            <a:r>
              <a:rPr lang="zh-TW" altLang="en-US" dirty="0"/>
              <a:t>一天只通知</a:t>
            </a:r>
            <a:r>
              <a:rPr lang="zh-TW" altLang="en-US" dirty="0" smtClean="0"/>
              <a:t>一次</a:t>
            </a:r>
            <a:endParaRPr lang="en-US" altLang="zh-TW" dirty="0" smtClean="0"/>
          </a:p>
          <a:p>
            <a:pPr lvl="2"/>
            <a:r>
              <a:rPr lang="zh-TW" altLang="en-US" dirty="0"/>
              <a:t>前景</a:t>
            </a:r>
            <a:r>
              <a:rPr lang="en-US" altLang="zh-TW" dirty="0" smtClean="0"/>
              <a:t>: </a:t>
            </a:r>
            <a:r>
              <a:rPr lang="zh-TW" altLang="en-US" dirty="0" smtClean="0"/>
              <a:t>送出</a:t>
            </a:r>
            <a:r>
              <a:rPr lang="en-US" altLang="zh-TW" dirty="0" smtClean="0"/>
              <a:t>dialog</a:t>
            </a:r>
          </a:p>
          <a:p>
            <a:pPr lvl="2"/>
            <a:r>
              <a:rPr lang="zh-TW" altLang="en-US" dirty="0" smtClean="0"/>
              <a:t>背景</a:t>
            </a:r>
            <a:r>
              <a:rPr lang="en-US" altLang="zh-TW" dirty="0" smtClean="0"/>
              <a:t>: </a:t>
            </a:r>
            <a:r>
              <a:rPr lang="zh-TW" altLang="en-US" dirty="0" smtClean="0"/>
              <a:t>按下</a:t>
            </a:r>
            <a:r>
              <a:rPr lang="en-US" altLang="zh-TW" smtClean="0"/>
              <a:t>notification</a:t>
            </a:r>
            <a:endParaRPr lang="en-US" altLang="zh-TW" dirty="0" smtClean="0"/>
          </a:p>
          <a:p>
            <a:r>
              <a:rPr lang="zh-TW" altLang="en-US" dirty="0"/>
              <a:t>平台</a:t>
            </a:r>
            <a:r>
              <a:rPr lang="zh-TW" altLang="en-US" dirty="0" smtClean="0"/>
              <a:t>差異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Android:</a:t>
            </a:r>
          </a:p>
          <a:p>
            <a:pPr lvl="2"/>
            <a:r>
              <a:rPr lang="en-US" altLang="zh-TW" dirty="0" smtClean="0"/>
              <a:t>10</a:t>
            </a:r>
            <a:r>
              <a:rPr lang="zh-TW" altLang="en-US" dirty="0" smtClean="0"/>
              <a:t>分鐘排程檢查一次觸發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3</a:t>
            </a:r>
            <a:r>
              <a:rPr lang="zh-TW" altLang="en-US" dirty="0" smtClean="0"/>
              <a:t>分鐘持續檢查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JobScheduler</a:t>
            </a:r>
            <a:r>
              <a:rPr lang="en-US" altLang="zh-TW" dirty="0" smtClean="0"/>
              <a:t>, </a:t>
            </a:r>
            <a:r>
              <a:rPr lang="en-US" altLang="zh-TW" dirty="0" err="1"/>
              <a:t>getFusedLocationProviderClient</a:t>
            </a:r>
            <a:endParaRPr lang="en-US" altLang="zh-TW" dirty="0"/>
          </a:p>
          <a:p>
            <a:pPr lvl="1"/>
            <a:r>
              <a:rPr lang="en-US" altLang="zh-TW" dirty="0" err="1" smtClean="0"/>
              <a:t>iOS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/>
              <a:t>定位變更就</a:t>
            </a:r>
            <a:r>
              <a:rPr lang="zh-TW" altLang="en-US" dirty="0" smtClean="0"/>
              <a:t>觸發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locationManager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553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166</Words>
  <Application>Microsoft Office PowerPoint</Application>
  <PresentationFormat>如螢幕大小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項目</vt:lpstr>
      <vt:lpstr>InvestmentWebView</vt:lpstr>
      <vt:lpstr>InvestmentWebView</vt:lpstr>
      <vt:lpstr>InvestmentWebView</vt:lpstr>
      <vt:lpstr>geoFence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簡克達</dc:creator>
  <cp:lastModifiedBy>簡克達</cp:lastModifiedBy>
  <cp:revision>7</cp:revision>
  <dcterms:created xsi:type="dcterms:W3CDTF">2018-08-17T07:51:00Z</dcterms:created>
  <dcterms:modified xsi:type="dcterms:W3CDTF">2018-08-17T09:46:13Z</dcterms:modified>
</cp:coreProperties>
</file>