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8" r:id="rId12"/>
    <p:sldId id="259" r:id="rId13"/>
    <p:sldId id="260" r:id="rId14"/>
    <p:sldId id="262" r:id="rId15"/>
    <p:sldId id="261" r:id="rId16"/>
    <p:sldId id="264" r:id="rId17"/>
    <p:sldId id="263" r:id="rId18"/>
    <p:sldId id="265" r:id="rId19"/>
    <p:sldId id="266" r:id="rId20"/>
    <p:sldId id="268" r:id="rId21"/>
    <p:sldId id="26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00A0E0F-A912-44E9-A4D5-1FEA25B6FCC2}">
          <p14:sldIdLst>
            <p14:sldId id="256"/>
            <p14:sldId id="257"/>
          </p14:sldIdLst>
        </p14:section>
        <p14:section name="Cordova開發" id="{409D316C-CFB7-45D6-B748-4865B1B170D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InvestmentWebView" id="{BB991884-FF19-44E3-9F4D-19C541F59713}">
          <p14:sldIdLst>
            <p14:sldId id="258"/>
            <p14:sldId id="259"/>
            <p14:sldId id="260"/>
            <p14:sldId id="262"/>
          </p14:sldIdLst>
        </p14:section>
        <p14:section name="geoFence" id="{8C0B84E7-2BF5-4D4B-92D9-820F95FDDC5D}">
          <p14:sldIdLst>
            <p14:sldId id="261"/>
            <p14:sldId id="264"/>
            <p14:sldId id="263"/>
          </p14:sldIdLst>
        </p14:section>
        <p14:section name="Ibeacon" id="{22CBC4F0-8A69-4424-876C-611D846F1B89}">
          <p14:sldIdLst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1" autoAdjust="0"/>
    <p:restoredTop sz="94660"/>
  </p:normalViewPr>
  <p:slideViewPr>
    <p:cSldViewPr>
      <p:cViewPr varScale="1">
        <p:scale>
          <a:sx n="70" d="100"/>
          <a:sy n="70" d="100"/>
        </p:scale>
        <p:origin x="-106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6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0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6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E44A-8CCC-4FF5-B9F2-0D6F62C6FC44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7AD2-9C70-4CDA-A650-C8D8B9CEE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Cordova</a:t>
            </a:r>
            <a:r>
              <a:rPr lang="zh-TW" altLang="en-US" dirty="0" smtClean="0"/>
              <a:t>概念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&amp; </a:t>
            </a:r>
            <a:r>
              <a:rPr lang="zh-TW" altLang="en-US" dirty="0" smtClean="0"/>
              <a:t>功能交接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kota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16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PluginResult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2: </a:t>
            </a:r>
            <a:r>
              <a:rPr lang="zh-TW" altLang="en-US" dirty="0" smtClean="0"/>
              <a:t>全部獨立的</a:t>
            </a:r>
            <a:r>
              <a:rPr lang="en-US" altLang="zh-TW" dirty="0" smtClean="0"/>
              <a:t>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3"/>
            <a:ext cx="6120680" cy="46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3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InvestmentWebView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webView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</a:t>
            </a:r>
            <a:r>
              <a:rPr lang="zh-TW" altLang="en-US" dirty="0" smtClean="0"/>
              <a:t>內外開連結大部分都透過</a:t>
            </a:r>
            <a:r>
              <a:rPr lang="en-US" altLang="zh-TW" dirty="0" err="1" smtClean="0"/>
              <a:t>webview</a:t>
            </a:r>
            <a:r>
              <a:rPr lang="en-US" altLang="zh-TW" dirty="0" smtClean="0"/>
              <a:t>, </a:t>
            </a:r>
            <a:r>
              <a:rPr lang="zh-TW" altLang="en-US" dirty="0" smtClean="0"/>
              <a:t>限制在內部開啟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平台差異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Android: </a:t>
            </a:r>
            <a:r>
              <a:rPr lang="en-US" altLang="zh-TW" dirty="0" err="1" smtClean="0"/>
              <a:t>webview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UIWebView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730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InvestmentWebView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特殊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判斷</a:t>
            </a:r>
            <a:r>
              <a:rPr lang="en-US" altLang="zh-TW" dirty="0" smtClean="0"/>
              <a:t>&lt;button id=</a:t>
            </a:r>
            <a:r>
              <a:rPr lang="zh-TW" altLang="en-US" dirty="0" smtClean="0">
                <a:solidFill>
                  <a:srgbClr val="FF0000"/>
                </a:solidFill>
              </a:rPr>
              <a:t>關鍵字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CIP</a:t>
            </a:r>
            <a:r>
              <a:rPr lang="zh-TW" altLang="en-US" dirty="0"/>
              <a:t> </a:t>
            </a:r>
            <a:r>
              <a:rPr lang="zh-TW" altLang="en-US" dirty="0" smtClean="0"/>
              <a:t>特有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ClosePageBtn2, </a:t>
            </a:r>
            <a:r>
              <a:rPr lang="zh-TW" altLang="en-US" dirty="0" smtClean="0"/>
              <a:t>關閉</a:t>
            </a:r>
            <a:r>
              <a:rPr lang="en-US" altLang="zh-TW" dirty="0" err="1" smtClean="0"/>
              <a:t>webView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導頁至基金排行榜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ClosePageBtn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ClosePageBtn1</a:t>
            </a:r>
          </a:p>
          <a:p>
            <a:pPr lvl="1"/>
            <a:r>
              <a:rPr lang="en-US" altLang="zh-TW" dirty="0" smtClean="0"/>
              <a:t>ClosePageBtn3,</a:t>
            </a:r>
            <a:r>
              <a:rPr lang="zh-TW" altLang="en-US" dirty="0" smtClean="0"/>
              <a:t>關閉</a:t>
            </a:r>
            <a:r>
              <a:rPr lang="en-US" altLang="zh-TW" dirty="0" err="1" smtClean="0"/>
              <a:t>webView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en-US" altLang="zh-TW" dirty="0" smtClean="0"/>
              <a:t>URL</a:t>
            </a:r>
          </a:p>
          <a:p>
            <a:pPr lvl="1"/>
            <a:r>
              <a:rPr lang="en-US" altLang="zh-TW" dirty="0" smtClean="0"/>
              <a:t>OFX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scb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sso_login?SSCode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動作</a:t>
            </a:r>
            <a:r>
              <a:rPr lang="en-US" altLang="zh-TW" dirty="0" smtClean="0"/>
              <a:t>: </a:t>
            </a:r>
            <a:r>
              <a:rPr lang="zh-TW" altLang="en-US" dirty="0" smtClean="0"/>
              <a:t>立即關閉</a:t>
            </a:r>
            <a:r>
              <a:rPr lang="en-US" altLang="zh-TW" dirty="0" err="1" smtClean="0"/>
              <a:t>webView</a:t>
            </a:r>
            <a:endParaRPr lang="zh-TW" altLang="en-US" dirty="0" smtClean="0"/>
          </a:p>
          <a:p>
            <a:r>
              <a:rPr lang="zh-TW" altLang="en-US" dirty="0" smtClean="0"/>
              <a:t>原生傳回關鍵內容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交給</a:t>
            </a:r>
            <a:r>
              <a:rPr lang="en-US" altLang="zh-TW" dirty="0" smtClean="0"/>
              <a:t>vue.js</a:t>
            </a:r>
            <a:r>
              <a:rPr lang="zh-TW" altLang="en-US" dirty="0" smtClean="0"/>
              <a:t>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2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InvestmentWebView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特殊需求實作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回傳</a:t>
            </a:r>
            <a:r>
              <a:rPr lang="en-US" altLang="zh-TW" dirty="0" smtClean="0"/>
              <a:t>button id</a:t>
            </a:r>
          </a:p>
          <a:p>
            <a:pPr lvl="1"/>
            <a:r>
              <a:rPr lang="zh-TW" altLang="en-US" dirty="0" smtClean="0"/>
              <a:t>等網頁讀取完畢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塞入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Android: </a:t>
            </a:r>
            <a:r>
              <a:rPr lang="en-US" altLang="zh-TW" dirty="0" err="1"/>
              <a:t>addJavascriptInterface</a:t>
            </a:r>
            <a:endParaRPr lang="en-US" altLang="zh-TW" dirty="0"/>
          </a:p>
          <a:p>
            <a:pPr lvl="2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stringByEvaluatingJavaScriptFromString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zh-TW" altLang="en-US" dirty="0" smtClean="0"/>
              <a:t>會呼叫原生函數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button id</a:t>
            </a:r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 </a:t>
            </a:r>
            <a:r>
              <a:rPr lang="en-US" altLang="zh-TW" dirty="0" smtClean="0"/>
              <a:t>button id </a:t>
            </a:r>
            <a:r>
              <a:rPr lang="zh-TW" altLang="en-US" dirty="0" smtClean="0"/>
              <a:t>給 </a:t>
            </a:r>
            <a:r>
              <a:rPr lang="en-US" altLang="zh-TW" dirty="0" err="1" smtClean="0"/>
              <a:t>vue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en-US" altLang="zh-TW" dirty="0" smtClean="0"/>
              <a:t>URL</a:t>
            </a:r>
          </a:p>
          <a:p>
            <a:pPr lvl="1"/>
            <a:r>
              <a:rPr lang="zh-TW" altLang="en-US" dirty="0"/>
              <a:t>攔截換頁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Android: </a:t>
            </a:r>
            <a:r>
              <a:rPr lang="en-US" altLang="zh-TW" dirty="0" err="1" smtClean="0"/>
              <a:t>onPageStarted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shouldStartLoadWithRequest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給 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4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0648"/>
            <a:ext cx="9065249" cy="5853608"/>
          </a:xfrm>
        </p:spPr>
      </p:pic>
    </p:spTree>
    <p:extLst>
      <p:ext uri="{BB962C8B-B14F-4D97-AF65-F5344CB8AC3E}">
        <p14:creationId xmlns:p14="http://schemas.microsoft.com/office/powerpoint/2010/main" val="27008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geoFence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地理柵欄</a:t>
            </a:r>
            <a:endParaRPr lang="en-US" altLang="zh-TW" dirty="0" smtClean="0"/>
          </a:p>
          <a:p>
            <a:pPr lvl="1"/>
            <a:r>
              <a:rPr lang="zh-TW" altLang="en-US" dirty="0"/>
              <a:t>啟用</a:t>
            </a:r>
            <a:r>
              <a:rPr lang="en-US" altLang="zh-TW" dirty="0"/>
              <a:t>: </a:t>
            </a:r>
            <a:r>
              <a:rPr lang="zh-TW" altLang="en-US" dirty="0"/>
              <a:t>登入</a:t>
            </a:r>
            <a:r>
              <a:rPr lang="en-US" altLang="zh-TW" dirty="0"/>
              <a:t>-&gt;</a:t>
            </a:r>
            <a:r>
              <a:rPr lang="zh-TW" altLang="en-US" dirty="0"/>
              <a:t>設定</a:t>
            </a:r>
            <a:r>
              <a:rPr lang="en-US" altLang="zh-TW" dirty="0"/>
              <a:t>-&gt;</a:t>
            </a:r>
            <a:r>
              <a:rPr lang="zh-TW" altLang="en-US" dirty="0" smtClean="0"/>
              <a:t>開啟</a:t>
            </a:r>
            <a:r>
              <a:rPr lang="en-US" altLang="zh-TW" dirty="0" err="1" smtClean="0"/>
              <a:t>geoFence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Gps</a:t>
            </a:r>
            <a:r>
              <a:rPr lang="zh-TW" altLang="en-US" dirty="0"/>
              <a:t>開啟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詢問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附近是否有店家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送出通知告知使用者優惠訊息</a:t>
            </a:r>
            <a:endParaRPr lang="en-US" altLang="zh-TW" dirty="0" smtClean="0"/>
          </a:p>
          <a:p>
            <a:r>
              <a:rPr lang="zh-TW" altLang="en-US" dirty="0"/>
              <a:t>限制</a:t>
            </a:r>
            <a:endParaRPr lang="en-US" altLang="zh-TW" dirty="0" smtClean="0"/>
          </a:p>
          <a:p>
            <a:pPr lvl="1"/>
            <a:r>
              <a:rPr lang="zh-TW" altLang="en-US" dirty="0"/>
              <a:t>一天只通知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2"/>
            <a:r>
              <a:rPr lang="zh-TW" altLang="en-US" dirty="0"/>
              <a:t>前景</a:t>
            </a:r>
            <a:r>
              <a:rPr lang="en-US" altLang="zh-TW" dirty="0" smtClean="0"/>
              <a:t>: 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dialog</a:t>
            </a:r>
          </a:p>
          <a:p>
            <a:pPr lvl="2"/>
            <a:r>
              <a:rPr lang="zh-TW" altLang="en-US" dirty="0" smtClean="0"/>
              <a:t>背景</a:t>
            </a:r>
            <a:r>
              <a:rPr lang="en-US" altLang="zh-TW" dirty="0" smtClean="0"/>
              <a:t>: 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notification</a:t>
            </a:r>
          </a:p>
          <a:p>
            <a:r>
              <a:rPr lang="zh-TW" altLang="en-US" dirty="0"/>
              <a:t>平台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Android:</a:t>
            </a:r>
          </a:p>
          <a:p>
            <a:pPr lvl="2"/>
            <a:r>
              <a:rPr lang="en-US" altLang="zh-TW" dirty="0" smtClean="0"/>
              <a:t>10</a:t>
            </a:r>
            <a:r>
              <a:rPr lang="zh-TW" altLang="en-US" dirty="0" smtClean="0"/>
              <a:t>分鐘排程檢查一次觸發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</a:t>
            </a:r>
            <a:r>
              <a:rPr lang="zh-TW" altLang="en-US" dirty="0" smtClean="0"/>
              <a:t>分鐘持續檢查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JobScheduler</a:t>
            </a:r>
            <a:r>
              <a:rPr lang="en-US" altLang="zh-TW" dirty="0" smtClean="0"/>
              <a:t>, </a:t>
            </a:r>
            <a:r>
              <a:rPr lang="en-US" altLang="zh-TW" dirty="0" err="1"/>
              <a:t>getFusedLocationProviderClient</a:t>
            </a:r>
            <a:endParaRPr lang="en-US" altLang="zh-TW" dirty="0"/>
          </a:p>
          <a:p>
            <a:pPr lvl="1"/>
            <a:r>
              <a:rPr lang="en-US" altLang="zh-TW" dirty="0" err="1" smtClean="0"/>
              <a:t>iOS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/>
              <a:t>定位變更就</a:t>
            </a:r>
            <a:r>
              <a:rPr lang="zh-TW" altLang="en-US" dirty="0" smtClean="0"/>
              <a:t>觸發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locationManager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5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geoFence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背景處理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終結時也要能運作</a:t>
            </a:r>
            <a:endParaRPr lang="en-US" altLang="zh-TW" dirty="0" smtClean="0"/>
          </a:p>
          <a:p>
            <a:r>
              <a:rPr lang="en-US" altLang="zh-TW" dirty="0" smtClean="0"/>
              <a:t>Android:</a:t>
            </a:r>
          </a:p>
          <a:p>
            <a:pPr lvl="1"/>
            <a:r>
              <a:rPr lang="zh-TW" altLang="en-US" dirty="0" smtClean="0"/>
              <a:t>手動設計</a:t>
            </a:r>
            <a:endParaRPr lang="en-US" altLang="zh-TW" dirty="0"/>
          </a:p>
          <a:p>
            <a:pPr lvl="1"/>
            <a:r>
              <a:rPr lang="zh-TW" altLang="en-US" dirty="0" smtClean="0"/>
              <a:t>呼叫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背景開啟</a:t>
            </a:r>
            <a:r>
              <a:rPr lang="en-US" altLang="zh-TW" dirty="0" smtClean="0"/>
              <a:t>app, </a:t>
            </a:r>
            <a:r>
              <a:rPr lang="zh-TW" altLang="en-US" dirty="0" smtClean="0"/>
              <a:t>完成任務後關閉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getClosestMerchantForLBS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startActivity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newTask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系統決定</a:t>
            </a:r>
            <a:endParaRPr lang="en-US" altLang="zh-TW" dirty="0"/>
          </a:p>
          <a:p>
            <a:pPr lvl="1"/>
            <a:r>
              <a:rPr lang="zh-TW" altLang="en-US" dirty="0"/>
              <a:t>呼叫</a:t>
            </a:r>
            <a:r>
              <a:rPr lang="en-US" altLang="zh-TW" dirty="0" err="1"/>
              <a:t>api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 smtClean="0"/>
              <a:t>背景</a:t>
            </a:r>
            <a:r>
              <a:rPr lang="zh-TW" altLang="en-US" dirty="0"/>
              <a:t>開啟</a:t>
            </a:r>
            <a:r>
              <a:rPr lang="en-US" altLang="zh-TW" dirty="0"/>
              <a:t>app, 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秒內</a:t>
            </a:r>
            <a:r>
              <a:rPr lang="zh-TW" altLang="en-US" dirty="0">
                <a:solidFill>
                  <a:srgbClr val="FF0000"/>
                </a:solidFill>
              </a:rPr>
              <a:t>被系統強制</a:t>
            </a:r>
            <a:r>
              <a:rPr lang="zh-TW" altLang="en-US" dirty="0" smtClean="0">
                <a:solidFill>
                  <a:srgbClr val="FF0000"/>
                </a:solidFill>
              </a:rPr>
              <a:t>關閉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時限內沒完成是合理的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3"/>
            <a:ext cx="7958392" cy="6622936"/>
          </a:xfrm>
        </p:spPr>
      </p:pic>
    </p:spTree>
    <p:extLst>
      <p:ext uri="{BB962C8B-B14F-4D97-AF65-F5344CB8AC3E}">
        <p14:creationId xmlns:p14="http://schemas.microsoft.com/office/powerpoint/2010/main" val="24161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Ibeacon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Ibeacon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啟用</a:t>
            </a:r>
            <a:r>
              <a:rPr lang="en-US" altLang="zh-TW" dirty="0" smtClean="0"/>
              <a:t>: 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開啟</a:t>
            </a:r>
            <a:r>
              <a:rPr lang="en-US" altLang="zh-TW" dirty="0" err="1" smtClean="0"/>
              <a:t>ibeacon</a:t>
            </a:r>
            <a:endParaRPr lang="en-US" altLang="zh-TW" dirty="0" smtClean="0"/>
          </a:p>
          <a:p>
            <a:pPr lvl="1"/>
            <a:r>
              <a:rPr lang="zh-TW" altLang="en-US" dirty="0"/>
              <a:t>有預約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接近分行時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會自動取號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然後再告知使用者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取號時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詢問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取得號碼</a:t>
            </a:r>
            <a:endParaRPr lang="en-US" altLang="zh-TW" dirty="0"/>
          </a:p>
          <a:p>
            <a:r>
              <a:rPr lang="zh-TW" altLang="en-US" dirty="0" smtClean="0"/>
              <a:t>限制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Ibeacon</a:t>
            </a:r>
            <a:r>
              <a:rPr lang="zh-TW" altLang="en-US" dirty="0" smtClean="0"/>
              <a:t>範圍內只能發送一次通知</a:t>
            </a:r>
            <a:endParaRPr lang="en-US" altLang="zh-TW" dirty="0" smtClean="0"/>
          </a:p>
          <a:p>
            <a:pPr lvl="1"/>
            <a:r>
              <a:rPr lang="zh-TW" altLang="en-US" dirty="0"/>
              <a:t>離開範圍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再次進入範圍才能再發送</a:t>
            </a:r>
            <a:endParaRPr lang="en-US" altLang="zh-TW" dirty="0" smtClean="0"/>
          </a:p>
          <a:p>
            <a:r>
              <a:rPr lang="zh-TW" altLang="en-US" dirty="0"/>
              <a:t>平台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Android:</a:t>
            </a:r>
          </a:p>
          <a:p>
            <a:pPr lvl="2"/>
            <a:r>
              <a:rPr lang="en-US" altLang="zh-TW" dirty="0" err="1" smtClean="0"/>
              <a:t>org.altbeacon.beacon</a:t>
            </a:r>
            <a:r>
              <a:rPr lang="en-US" altLang="zh-TW" dirty="0" smtClean="0"/>
              <a:t> ( </a:t>
            </a:r>
            <a:r>
              <a:rPr lang="zh-TW" altLang="en-US" dirty="0" smtClean="0"/>
              <a:t>第三方元件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iOS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/>
              <a:t>CLLocationManager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Ibeacon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背景處理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App</a:t>
            </a:r>
            <a:r>
              <a:rPr lang="zh-TW" altLang="en-US" dirty="0"/>
              <a:t>終結時也要能運作</a:t>
            </a:r>
            <a:endParaRPr lang="en-US" altLang="zh-TW" dirty="0"/>
          </a:p>
          <a:p>
            <a:r>
              <a:rPr lang="en-US" altLang="zh-TW" dirty="0"/>
              <a:t>Android:</a:t>
            </a:r>
          </a:p>
          <a:p>
            <a:pPr lvl="1"/>
            <a:r>
              <a:rPr lang="zh-TW" altLang="en-US" dirty="0"/>
              <a:t>手動設計</a:t>
            </a:r>
            <a:endParaRPr lang="en-US" altLang="zh-TW" dirty="0"/>
          </a:p>
          <a:p>
            <a:pPr lvl="1"/>
            <a:r>
              <a:rPr lang="zh-TW" altLang="en-US" dirty="0"/>
              <a:t>背景開啟</a:t>
            </a:r>
            <a:r>
              <a:rPr lang="en-US" altLang="zh-TW" dirty="0" smtClean="0"/>
              <a:t>app, </a:t>
            </a:r>
            <a:r>
              <a:rPr lang="zh-TW" altLang="en-US" dirty="0" smtClean="0"/>
              <a:t>完成任務後不關閉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pullData</a:t>
            </a:r>
            <a:endParaRPr lang="en-US" altLang="zh-TW" dirty="0"/>
          </a:p>
          <a:p>
            <a:pPr lvl="2"/>
            <a:r>
              <a:rPr lang="en-US" altLang="zh-TW" dirty="0" err="1"/>
              <a:t>startActivity</a:t>
            </a:r>
            <a:r>
              <a:rPr lang="en-US" altLang="zh-TW" dirty="0"/>
              <a:t>(</a:t>
            </a:r>
            <a:r>
              <a:rPr lang="en-US" altLang="zh-TW" dirty="0" err="1"/>
              <a:t>newTask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iOS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系統</a:t>
            </a:r>
            <a:r>
              <a:rPr lang="zh-TW" altLang="en-US" dirty="0" smtClean="0"/>
              <a:t>決定</a:t>
            </a:r>
            <a:endParaRPr lang="en-US" altLang="zh-TW" dirty="0" smtClean="0"/>
          </a:p>
          <a:p>
            <a:pPr lvl="1"/>
            <a:r>
              <a:rPr lang="zh-TW" altLang="en-US" dirty="0"/>
              <a:t>呼叫</a:t>
            </a:r>
            <a:r>
              <a:rPr lang="en-US" altLang="zh-TW" dirty="0" err="1"/>
              <a:t>api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背景開啟</a:t>
            </a:r>
            <a:r>
              <a:rPr lang="en-US" altLang="zh-TW" dirty="0"/>
              <a:t>app, </a:t>
            </a:r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zh-TW" altLang="en-US" dirty="0">
                <a:solidFill>
                  <a:srgbClr val="FF0000"/>
                </a:solidFill>
              </a:rPr>
              <a:t>秒內被系統強制</a:t>
            </a:r>
            <a:r>
              <a:rPr lang="zh-TW" altLang="en-US" dirty="0" smtClean="0">
                <a:solidFill>
                  <a:srgbClr val="FF0000"/>
                </a:solidFill>
              </a:rPr>
              <a:t>關閉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時限內沒完成是合理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InvestmentWebView</a:t>
            </a:r>
            <a:endParaRPr lang="en-US" altLang="zh-TW" dirty="0" smtClean="0"/>
          </a:p>
          <a:p>
            <a:r>
              <a:rPr lang="en-US" altLang="zh-TW" dirty="0" err="1" smtClean="0"/>
              <a:t>geoFence</a:t>
            </a:r>
            <a:endParaRPr lang="en-US" altLang="zh-TW" dirty="0" smtClean="0"/>
          </a:p>
          <a:p>
            <a:r>
              <a:rPr lang="en-US" altLang="zh-TW" dirty="0" err="1" smtClean="0"/>
              <a:t>Ibeacon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異動項目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觸發時間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加提醒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731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Ibeacon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安裝注意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為了方便開發</a:t>
            </a:r>
            <a:r>
              <a:rPr lang="en-US" altLang="zh-TW" dirty="0" smtClean="0"/>
              <a:t>, </a:t>
            </a:r>
            <a:r>
              <a:rPr lang="zh-TW" altLang="en-US" dirty="0" smtClean="0"/>
              <a:t>複寫了</a:t>
            </a:r>
            <a:r>
              <a:rPr lang="en-US" altLang="zh-TW" dirty="0" err="1" smtClean="0"/>
              <a:t>appDelegate.m</a:t>
            </a:r>
            <a:endParaRPr lang="en-US" altLang="zh-TW" dirty="0" smtClean="0"/>
          </a:p>
          <a:p>
            <a:r>
              <a:rPr lang="zh-TW" altLang="en-US" dirty="0" smtClean="0"/>
              <a:t>安裝步驟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Cordova Plugin add </a:t>
            </a:r>
            <a:r>
              <a:rPr lang="en-US" altLang="zh-TW" dirty="0" err="1" smtClean="0"/>
              <a:t>ibeacon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複寫</a:t>
            </a:r>
            <a:r>
              <a:rPr lang="en-US" altLang="zh-TW" dirty="0" err="1" smtClean="0"/>
              <a:t>appDelegate.m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1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6572"/>
            <a:ext cx="7848871" cy="6551812"/>
          </a:xfrm>
        </p:spPr>
      </p:pic>
    </p:spTree>
    <p:extLst>
      <p:ext uri="{BB962C8B-B14F-4D97-AF65-F5344CB8AC3E}">
        <p14:creationId xmlns:p14="http://schemas.microsoft.com/office/powerpoint/2010/main" val="245267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Cordova </a:t>
            </a:r>
            <a:r>
              <a:rPr lang="zh-TW" altLang="en-US" dirty="0" smtClean="0"/>
              <a:t>開發原則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是功能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不是系統</a:t>
            </a:r>
            <a:endParaRPr lang="en-US" altLang="zh-TW" dirty="0" smtClean="0"/>
          </a:p>
          <a:p>
            <a:r>
              <a:rPr lang="zh-TW" altLang="en-US" dirty="0"/>
              <a:t>預設非同步</a:t>
            </a:r>
            <a:r>
              <a:rPr lang="zh-TW" altLang="en-US" dirty="0" smtClean="0"/>
              <a:t>運作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善用</a:t>
            </a:r>
            <a:r>
              <a:rPr lang="en-US" altLang="zh-TW" dirty="0" smtClean="0"/>
              <a:t>callback</a:t>
            </a:r>
          </a:p>
          <a:p>
            <a:pPr lvl="1"/>
            <a:r>
              <a:rPr lang="zh-TW" altLang="en-US" dirty="0"/>
              <a:t>同步運作額外</a:t>
            </a:r>
            <a:r>
              <a:rPr lang="zh-TW" altLang="en-US" dirty="0" smtClean="0"/>
              <a:t>加</a:t>
            </a:r>
            <a:r>
              <a:rPr lang="en-US" altLang="zh-TW" dirty="0" smtClean="0"/>
              <a:t>Promise</a:t>
            </a:r>
          </a:p>
          <a:p>
            <a:pPr lvl="1"/>
            <a:r>
              <a:rPr lang="zh-TW" altLang="en-US" dirty="0" smtClean="0"/>
              <a:t>參考：</a:t>
            </a:r>
            <a:r>
              <a:rPr lang="en-US" altLang="zh-TW" dirty="0" err="1" smtClean="0"/>
              <a:t>checkSslPinning</a:t>
            </a:r>
            <a:endParaRPr lang="en-US" altLang="zh-TW" dirty="0" smtClean="0"/>
          </a:p>
          <a:p>
            <a:r>
              <a:rPr lang="zh-TW" altLang="en-US" dirty="0" smtClean="0"/>
              <a:t>當作</a:t>
            </a:r>
            <a:r>
              <a:rPr lang="zh-TW" altLang="en-US" dirty="0"/>
              <a:t>在做完全獨立的</a:t>
            </a:r>
            <a:r>
              <a:rPr lang="zh-TW" altLang="en-US" dirty="0" smtClean="0"/>
              <a:t>外掛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不要複寫主程式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不要</a:t>
            </a:r>
            <a:r>
              <a:rPr lang="zh-TW" altLang="en-US" dirty="0"/>
              <a:t>有</a:t>
            </a:r>
            <a:r>
              <a:rPr lang="zh-TW" altLang="en-US" dirty="0" smtClean="0"/>
              <a:t>額外安裝動作</a:t>
            </a:r>
            <a:endParaRPr lang="en-US" altLang="zh-TW" dirty="0" smtClean="0"/>
          </a:p>
          <a:p>
            <a:r>
              <a:rPr lang="zh-TW" altLang="en-US" dirty="0"/>
              <a:t>來不及做完</a:t>
            </a:r>
            <a:r>
              <a:rPr lang="zh-TW" altLang="en-US" dirty="0" smtClean="0"/>
              <a:t>的錯誤示範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iBeacon</a:t>
            </a:r>
            <a:endParaRPr lang="en-US" altLang="zh-TW" dirty="0"/>
          </a:p>
          <a:p>
            <a:pPr lvl="2"/>
            <a:r>
              <a:rPr lang="zh-TW" altLang="en-US" dirty="0" smtClean="0"/>
              <a:t>應有獨立</a:t>
            </a:r>
            <a:r>
              <a:rPr lang="zh-TW" altLang="en-US" dirty="0"/>
              <a:t>的</a:t>
            </a:r>
            <a:r>
              <a:rPr lang="en-US" altLang="zh-TW" dirty="0" err="1"/>
              <a:t>appDelegate+ibeacon.m</a:t>
            </a:r>
            <a:endParaRPr lang="en-US" altLang="zh-TW" dirty="0"/>
          </a:p>
          <a:p>
            <a:pPr lvl="2"/>
            <a:r>
              <a:rPr lang="zh-TW" altLang="en-US" dirty="0"/>
              <a:t>安裝</a:t>
            </a:r>
            <a:r>
              <a:rPr lang="en-US" altLang="zh-TW" dirty="0"/>
              <a:t>/</a:t>
            </a:r>
            <a:r>
              <a:rPr lang="zh-TW" altLang="en-US" dirty="0"/>
              <a:t>移除 </a:t>
            </a:r>
            <a:r>
              <a:rPr lang="en-US" altLang="zh-TW" dirty="0"/>
              <a:t>plugin,</a:t>
            </a:r>
            <a:r>
              <a:rPr lang="zh-TW" altLang="en-US" dirty="0"/>
              <a:t> 都不應該有複寫行為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47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Cordova</a:t>
            </a:r>
            <a:r>
              <a:rPr lang="zh-TW" altLang="en-US" dirty="0" smtClean="0"/>
              <a:t>開發流程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草稿階段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適用平台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Android, </a:t>
            </a:r>
            <a:r>
              <a:rPr lang="en-US" altLang="zh-TW" dirty="0" err="1" smtClean="0"/>
              <a:t>ios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可以提供的需求有幾個</a:t>
            </a:r>
            <a:endParaRPr lang="en-US" altLang="zh-TW" dirty="0" smtClean="0"/>
          </a:p>
          <a:p>
            <a:pPr lvl="2"/>
            <a:r>
              <a:rPr lang="zh-TW" altLang="en-US" dirty="0"/>
              <a:t>知道要開幾個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 </a:t>
            </a:r>
            <a:r>
              <a:rPr lang="zh-TW" altLang="en-US" dirty="0" smtClean="0"/>
              <a:t>開網頁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換頁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buttonId</a:t>
            </a:r>
            <a:r>
              <a:rPr lang="zh-TW" altLang="en-US" dirty="0" smtClean="0"/>
              <a:t>斷線</a:t>
            </a:r>
            <a:endParaRPr lang="en-US" altLang="zh-TW" dirty="0" smtClean="0"/>
          </a:p>
          <a:p>
            <a:pPr lvl="1"/>
            <a:r>
              <a:rPr lang="zh-TW" altLang="en-US" dirty="0"/>
              <a:t>函數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必要變數</a:t>
            </a:r>
            <a:endParaRPr lang="en-US" altLang="zh-TW" dirty="0" smtClean="0"/>
          </a:p>
          <a:p>
            <a:pPr lvl="2"/>
            <a:r>
              <a:rPr lang="zh-TW" altLang="en-US" dirty="0"/>
              <a:t>關係到原生開發的</a:t>
            </a:r>
            <a:r>
              <a:rPr lang="zh-TW" altLang="en-US" dirty="0" smtClean="0"/>
              <a:t>規則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 </a:t>
            </a:r>
            <a:r>
              <a:rPr lang="en-US" altLang="zh-TW" dirty="0" err="1" smtClean="0"/>
              <a:t>openWeb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loadUrl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buttonId</a:t>
            </a:r>
            <a:endParaRPr lang="en-US" altLang="zh-TW" dirty="0" smtClean="0"/>
          </a:p>
          <a:p>
            <a:pPr lvl="1"/>
            <a:r>
              <a:rPr lang="zh-TW" altLang="en-US" dirty="0"/>
              <a:t>有沒有額外憑證或簽章是必要</a:t>
            </a:r>
            <a:r>
              <a:rPr lang="zh-TW" altLang="en-US" dirty="0" smtClean="0"/>
              <a:t>的</a:t>
            </a:r>
            <a:r>
              <a:rPr lang="en-US" altLang="zh-TW" dirty="0" smtClean="0"/>
              <a:t>?</a:t>
            </a:r>
          </a:p>
          <a:p>
            <a:pPr lvl="2"/>
            <a:r>
              <a:rPr lang="zh-TW" altLang="en-US" dirty="0" smtClean="0"/>
              <a:t>撰寫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時就要放進去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47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Cordova</a:t>
            </a:r>
            <a:r>
              <a:rPr lang="zh-TW" altLang="en-US" dirty="0"/>
              <a:t>開發流程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Cordova</a:t>
            </a:r>
            <a:r>
              <a:rPr lang="zh-TW" altLang="en-US" dirty="0" smtClean="0"/>
              <a:t>本身資料</a:t>
            </a:r>
            <a:endParaRPr lang="en-US" altLang="zh-TW" dirty="0" smtClean="0"/>
          </a:p>
          <a:p>
            <a:r>
              <a:rPr lang="en-US" altLang="zh-TW" dirty="0" smtClean="0"/>
              <a:t>plugin.xml</a:t>
            </a:r>
          </a:p>
          <a:p>
            <a:pPr lvl="1"/>
            <a:r>
              <a:rPr lang="en-US" altLang="zh-TW" dirty="0" err="1" smtClean="0"/>
              <a:t>Js-module.clobbers</a:t>
            </a:r>
            <a:endParaRPr lang="en-US" altLang="zh-TW" dirty="0"/>
          </a:p>
          <a:p>
            <a:pPr lvl="2"/>
            <a:r>
              <a:rPr lang="zh-TW" altLang="en-US" dirty="0" smtClean="0"/>
              <a:t>網頁端要用甚麼名字呼叫外掛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/>
              <a:t>不同平台的資源檔寫法不同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33800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2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Cordova</a:t>
            </a:r>
            <a:r>
              <a:rPr lang="zh-TW" altLang="en-US" dirty="0"/>
              <a:t>開發流程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Cordova</a:t>
            </a:r>
            <a:r>
              <a:rPr lang="zh-TW" altLang="en-US" sz="2800" dirty="0"/>
              <a:t>對網頁端唯一接</a:t>
            </a:r>
            <a:r>
              <a:rPr lang="zh-TW" altLang="en-US" sz="2800" dirty="0" smtClean="0"/>
              <a:t>口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www/XXX.js</a:t>
            </a:r>
          </a:p>
          <a:p>
            <a:r>
              <a:rPr lang="en-US" altLang="zh-TW" sz="2800" dirty="0" smtClean="0"/>
              <a:t>Cordova</a:t>
            </a:r>
            <a:r>
              <a:rPr lang="zh-TW" altLang="en-US" sz="2800" dirty="0" smtClean="0"/>
              <a:t>對原生唯一接口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www/XXX.js</a:t>
            </a:r>
          </a:p>
          <a:p>
            <a:r>
              <a:rPr lang="zh-TW" altLang="en-US" sz="2800" dirty="0"/>
              <a:t>原生端唯一能</a:t>
            </a:r>
            <a:r>
              <a:rPr lang="zh-TW" altLang="en-US" sz="2800" dirty="0" smtClean="0"/>
              <a:t>呼叫</a:t>
            </a:r>
            <a:r>
              <a:rPr lang="en-US" altLang="zh-TW" sz="2800" dirty="0" smtClean="0"/>
              <a:t>Cordova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class</a:t>
            </a:r>
          </a:p>
          <a:p>
            <a:pPr lvl="1"/>
            <a:r>
              <a:rPr lang="en-US" altLang="zh-TW" sz="2400" dirty="0" smtClean="0"/>
              <a:t>Android: </a:t>
            </a:r>
            <a:r>
              <a:rPr lang="en-US" altLang="zh-TW" sz="2400" dirty="0" err="1"/>
              <a:t>CordovaPlugin</a:t>
            </a:r>
            <a:endParaRPr lang="en-US" altLang="zh-TW" sz="2400" dirty="0"/>
          </a:p>
          <a:p>
            <a:pPr lvl="1"/>
            <a:r>
              <a:rPr lang="en-US" altLang="zh-TW" sz="2400" dirty="0" err="1" smtClean="0"/>
              <a:t>iOS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CDVPlugin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82876"/>
            <a:ext cx="409575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2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Cordova</a:t>
            </a:r>
            <a:r>
              <a:rPr lang="zh-TW" altLang="en-US" dirty="0"/>
              <a:t>開發流程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原生階段</a:t>
            </a:r>
            <a:endParaRPr lang="en-US" altLang="zh-TW" dirty="0" smtClean="0"/>
          </a:p>
          <a:p>
            <a:pPr lvl="1"/>
            <a:r>
              <a:rPr lang="zh-TW" altLang="en-US" dirty="0"/>
              <a:t>不同平台分別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1"/>
            <a:r>
              <a:rPr lang="zh-TW" altLang="en-US" dirty="0"/>
              <a:t>遵循草稿階段定下來</a:t>
            </a:r>
            <a:r>
              <a:rPr lang="zh-TW" altLang="en-US" dirty="0" smtClean="0"/>
              <a:t>的函數與變數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最後都必須回到</a:t>
            </a:r>
            <a:r>
              <a:rPr lang="en-US" altLang="zh-TW" dirty="0" err="1" smtClean="0"/>
              <a:t>CDVplugin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callback</a:t>
            </a:r>
            <a:r>
              <a:rPr lang="zh-TW" altLang="en-US" dirty="0" smtClean="0"/>
              <a:t>回傳資料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</a:t>
            </a:r>
          </a:p>
          <a:p>
            <a:pPr lvl="3"/>
            <a:r>
              <a:rPr lang="en-US" altLang="zh-TW" dirty="0" err="1" smtClean="0"/>
              <a:t>PluginResult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err="1" smtClean="0"/>
              <a:t>iOS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CDVPluginResult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03" y="4509120"/>
            <a:ext cx="5181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38" y="5805264"/>
            <a:ext cx="647065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8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PluginResult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</a:t>
            </a:r>
            <a:r>
              <a:rPr lang="en-US" altLang="zh-TW" dirty="0" err="1" smtClean="0"/>
              <a:t>cordova</a:t>
            </a:r>
            <a:r>
              <a:rPr lang="en-US" altLang="zh-TW" dirty="0" smtClean="0"/>
              <a:t> command</a:t>
            </a:r>
          </a:p>
          <a:p>
            <a:pPr lvl="1"/>
            <a:r>
              <a:rPr lang="zh-TW" altLang="en-US" dirty="0" smtClean="0"/>
              <a:t>都有一個獨特的</a:t>
            </a:r>
            <a:r>
              <a:rPr lang="en-US" altLang="zh-TW" dirty="0" err="1" smtClean="0"/>
              <a:t>callbackId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callbackcontent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Android: </a:t>
            </a:r>
            <a:r>
              <a:rPr lang="en-US" altLang="zh-TW" dirty="0" err="1" smtClean="0"/>
              <a:t>callbackcontent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iOS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callbackId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同一個</a:t>
            </a:r>
            <a:r>
              <a:rPr lang="en-US" altLang="zh-TW" dirty="0" err="1" smtClean="0"/>
              <a:t>callbackId</a:t>
            </a:r>
            <a:r>
              <a:rPr lang="zh-TW" altLang="en-US" dirty="0" smtClean="0"/>
              <a:t>可重複利用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決定要使用哪一個</a:t>
            </a:r>
            <a:r>
              <a:rPr lang="en-US" altLang="zh-TW" dirty="0" smtClean="0"/>
              <a:t>exec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successCallback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PluginResult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1: </a:t>
            </a:r>
            <a:r>
              <a:rPr lang="zh-TW" altLang="en-US" dirty="0" smtClean="0"/>
              <a:t>公用</a:t>
            </a:r>
            <a:r>
              <a:rPr lang="en-US" altLang="zh-TW" dirty="0" smtClean="0"/>
              <a:t>command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276872"/>
            <a:ext cx="693635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653</Words>
  <Application>Microsoft Office PowerPoint</Application>
  <PresentationFormat>如螢幕大小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Cordova概念 &amp; 功能交接</vt:lpstr>
      <vt:lpstr>項目</vt:lpstr>
      <vt:lpstr>Cordova 開發原則</vt:lpstr>
      <vt:lpstr>Cordova開發流程</vt:lpstr>
      <vt:lpstr>Cordova開發流程</vt:lpstr>
      <vt:lpstr>Cordova開發流程</vt:lpstr>
      <vt:lpstr>Cordova開發流程</vt:lpstr>
      <vt:lpstr>PluginResult</vt:lpstr>
      <vt:lpstr>PluginResult</vt:lpstr>
      <vt:lpstr>PluginResult</vt:lpstr>
      <vt:lpstr>InvestmentWebView</vt:lpstr>
      <vt:lpstr>InvestmentWebView 特殊需求</vt:lpstr>
      <vt:lpstr>InvestmentWebView 特殊需求實作</vt:lpstr>
      <vt:lpstr>PowerPoint 簡報</vt:lpstr>
      <vt:lpstr>geoFence</vt:lpstr>
      <vt:lpstr>geoFence 背景處理API</vt:lpstr>
      <vt:lpstr>PowerPoint 簡報</vt:lpstr>
      <vt:lpstr>Ibeacon</vt:lpstr>
      <vt:lpstr>Ibeacon 背景處理API</vt:lpstr>
      <vt:lpstr>Ibeacon 安裝注意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簡克達</dc:creator>
  <cp:lastModifiedBy>簡克達</cp:lastModifiedBy>
  <cp:revision>28</cp:revision>
  <dcterms:created xsi:type="dcterms:W3CDTF">2018-08-17T07:51:00Z</dcterms:created>
  <dcterms:modified xsi:type="dcterms:W3CDTF">2018-08-20T08:49:42Z</dcterms:modified>
</cp:coreProperties>
</file>