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5" r:id="rId4"/>
    <p:sldId id="276" r:id="rId5"/>
    <p:sldId id="280" r:id="rId6"/>
    <p:sldId id="277" r:id="rId7"/>
    <p:sldId id="278" r:id="rId8"/>
    <p:sldId id="279" r:id="rId9"/>
    <p:sldId id="283" r:id="rId10"/>
    <p:sldId id="281" r:id="rId11"/>
    <p:sldId id="282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C93A6DC-B3E5-4CC6-B484-80A7DF90CFBB}">
          <p14:sldIdLst>
            <p14:sldId id="270"/>
            <p14:sldId id="271"/>
            <p14:sldId id="275"/>
          </p14:sldIdLst>
        </p14:section>
        <p14:section name="語法" id="{7B0C799C-ECB0-4D23-A10C-B847B7A18162}">
          <p14:sldIdLst>
            <p14:sldId id="276"/>
            <p14:sldId id="280"/>
            <p14:sldId id="277"/>
            <p14:sldId id="278"/>
            <p14:sldId id="279"/>
            <p14:sldId id="283"/>
            <p14:sldId id="281"/>
            <p14:sldId id="282"/>
          </p14:sldIdLst>
        </p14:section>
        <p14:section name="Cypress Training" id="{0C208E03-D12A-4772-A2CF-E144E6DAD27B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克達 簡" initials="克簡" lastIdx="1" clrIdx="0">
    <p:extLst>
      <p:ext uri="{19B8F6BF-5375-455C-9EA6-DF929625EA0E}">
        <p15:presenceInfo xmlns:p15="http://schemas.microsoft.com/office/powerpoint/2012/main" userId="268edd898b06f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88D"/>
    <a:srgbClr val="C7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77" autoAdjust="0"/>
  </p:normalViewPr>
  <p:slideViewPr>
    <p:cSldViewPr snapToGrid="0">
      <p:cViewPr varScale="1">
        <p:scale>
          <a:sx n="76" d="100"/>
          <a:sy n="76" d="100"/>
        </p:scale>
        <p:origin x="267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克達 簡" userId="268edd898b06f292" providerId="LiveId" clId="{47489FB6-F6FE-4305-867E-5FB5E09CF4CA}"/>
    <pc:docChg chg="undo custSel addSld delSld modSld modMainMaster">
      <pc:chgData name="克達 簡" userId="268edd898b06f292" providerId="LiveId" clId="{47489FB6-F6FE-4305-867E-5FB5E09CF4CA}" dt="2023-06-28T09:33:52.713" v="2511" actId="108"/>
      <pc:docMkLst>
        <pc:docMk/>
      </pc:docMkLst>
      <pc:sldChg chg="modSp mod">
        <pc:chgData name="克達 簡" userId="268edd898b06f292" providerId="LiveId" clId="{47489FB6-F6FE-4305-867E-5FB5E09CF4CA}" dt="2023-06-28T07:38:41.434" v="64" actId="403"/>
        <pc:sldMkLst>
          <pc:docMk/>
          <pc:sldMk cId="1096358168" sldId="270"/>
        </pc:sldMkLst>
        <pc:spChg chg="mod">
          <ac:chgData name="克達 簡" userId="268edd898b06f292" providerId="LiveId" clId="{47489FB6-F6FE-4305-867E-5FB5E09CF4CA}" dt="2023-06-28T07:38:41.434" v="64" actId="403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096358168" sldId="270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9:33:14.626" v="2492" actId="20577"/>
        <pc:sldMkLst>
          <pc:docMk/>
          <pc:sldMk cId="3410528100" sldId="271"/>
        </pc:sldMkLst>
        <pc:spChg chg="mod">
          <ac:chgData name="克達 簡" userId="268edd898b06f292" providerId="LiveId" clId="{47489FB6-F6FE-4305-867E-5FB5E09CF4CA}" dt="2023-06-28T07:38:50.213" v="71" actId="20577"/>
          <ac:spMkLst>
            <pc:docMk/>
            <pc:sldMk cId="3410528100" sldId="27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9:33:14.626" v="2492" actId="20577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7:49:57.703" v="864" actId="20577"/>
        <pc:sldMkLst>
          <pc:docMk/>
          <pc:sldMk cId="2057674307" sldId="272"/>
        </pc:sldMkLst>
        <pc:spChg chg="mod">
          <ac:chgData name="克達 簡" userId="268edd898b06f292" providerId="LiveId" clId="{47489FB6-F6FE-4305-867E-5FB5E09CF4CA}" dt="2023-06-28T07:41:39.008" v="225" actId="20577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49:57.703" v="864" actId="20577"/>
          <ac:spMkLst>
            <pc:docMk/>
            <pc:sldMk cId="2057674307" sldId="272"/>
            <ac:spMk id="3" creationId="{00000000-0000-0000-0000-000000000000}"/>
          </ac:spMkLst>
        </pc:spChg>
      </pc:sldChg>
      <pc:sldChg chg="addSp delSp modSp mod addCm delCm">
        <pc:chgData name="克達 簡" userId="268edd898b06f292" providerId="LiveId" clId="{47489FB6-F6FE-4305-867E-5FB5E09CF4CA}" dt="2023-06-28T08:51:42.653" v="1621" actId="14100"/>
        <pc:sldMkLst>
          <pc:docMk/>
          <pc:sldMk cId="1794587301" sldId="273"/>
        </pc:sldMkLst>
        <pc:spChg chg="mod">
          <ac:chgData name="克達 簡" userId="268edd898b06f292" providerId="LiveId" clId="{47489FB6-F6FE-4305-867E-5FB5E09CF4CA}" dt="2023-06-28T07:50:18.493" v="880" actId="20577"/>
          <ac:spMkLst>
            <pc:docMk/>
            <pc:sldMk cId="1794587301" sldId="273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22:30.333" v="1064" actId="478"/>
          <ac:spMkLst>
            <pc:docMk/>
            <pc:sldMk cId="1794587301" sldId="273"/>
            <ac:spMk id="3" creationId="{00000000-0000-0000-0000-000000000000}"/>
          </ac:spMkLst>
        </pc:spChg>
        <pc:spChg chg="del mod topLvl">
          <ac:chgData name="克達 簡" userId="268edd898b06f292" providerId="LiveId" clId="{47489FB6-F6FE-4305-867E-5FB5E09CF4CA}" dt="2023-06-28T08:23:16.085" v="1067" actId="478"/>
          <ac:spMkLst>
            <pc:docMk/>
            <pc:sldMk cId="1794587301" sldId="273"/>
            <ac:spMk id="5" creationId="{FC9A4AEF-126C-8718-268F-5B150BC5B4FB}"/>
          </ac:spMkLst>
        </pc:spChg>
        <pc:spChg chg="del mod topLvl">
          <ac:chgData name="克達 簡" userId="268edd898b06f292" providerId="LiveId" clId="{47489FB6-F6FE-4305-867E-5FB5E09CF4CA}" dt="2023-06-28T08:23:18.706" v="1068" actId="478"/>
          <ac:spMkLst>
            <pc:docMk/>
            <pc:sldMk cId="1794587301" sldId="273"/>
            <ac:spMk id="6" creationId="{A383779B-BF06-FDD3-D648-F1024D2DD82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7" creationId="{4815C162-134D-6EB5-CCBF-9616206E0264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8" creationId="{56C7B0E3-D9CC-D991-6D4A-89253E5FA7AE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9" creationId="{01ECB989-9F1C-00CD-2464-130EC5C2677C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0" creationId="{076014E1-7DBB-9FCA-E150-F3CED54771C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1" creationId="{CA35CA92-4801-0825-C0BF-44AA379ACD3A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2" creationId="{9509F874-75DF-39C9-27FF-E3A3B36AD86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3" creationId="{54A2D145-D23A-D5FA-BE19-C2F841BADC35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4" creationId="{CE628DAD-BD3C-D6A2-0A0F-1DC64EBE7B18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5" creationId="{EE980A4F-E660-35AD-6A09-F68F0D4F9193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6" creationId="{08A04261-06A1-6217-A193-C45389C3A32E}"/>
          </ac:spMkLst>
        </pc:spChg>
        <pc:grpChg chg="add del mod">
          <ac:chgData name="克達 簡" userId="268edd898b06f292" providerId="LiveId" clId="{47489FB6-F6FE-4305-867E-5FB5E09CF4CA}" dt="2023-06-28T08:23:16.085" v="1067" actId="478"/>
          <ac:grpSpMkLst>
            <pc:docMk/>
            <pc:sldMk cId="1794587301" sldId="273"/>
            <ac:grpSpMk id="4" creationId="{4C9373EF-203A-DD7D-F41F-51B880D5F124}"/>
          </ac:grpSpMkLst>
        </pc:grpChg>
        <pc:picChg chg="add mod modCrop">
          <ac:chgData name="克達 簡" userId="268edd898b06f292" providerId="LiveId" clId="{47489FB6-F6FE-4305-867E-5FB5E09CF4CA}" dt="2023-06-28T08:51:42.653" v="1621" actId="14100"/>
          <ac:picMkLst>
            <pc:docMk/>
            <pc:sldMk cId="1794587301" sldId="273"/>
            <ac:picMk id="28" creationId="{F9A32BDE-9F21-C7D8-C351-50E7F7B7B943}"/>
          </ac:picMkLst>
        </pc:pic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18" creationId="{67EAD92E-20FD-AE18-85F1-ECB5BF44E07A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1" creationId="{D60C1ED7-F478-6F30-BCFA-4401721DC330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3" creationId="{C2B9B513-4B0C-90B8-C5F0-2A270C6CF8EE}"/>
          </ac:cxnSpMkLst>
        </pc:cxnChg>
      </pc:sldChg>
      <pc:sldChg chg="addSp delSp modSp mod">
        <pc:chgData name="克達 簡" userId="268edd898b06f292" providerId="LiveId" clId="{47489FB6-F6FE-4305-867E-5FB5E09CF4CA}" dt="2023-06-28T09:01:32.561" v="1866" actId="14100"/>
        <pc:sldMkLst>
          <pc:docMk/>
          <pc:sldMk cId="2493007523" sldId="274"/>
        </pc:sldMkLst>
        <pc:spChg chg="mod">
          <ac:chgData name="克達 簡" userId="268edd898b06f292" providerId="LiveId" clId="{47489FB6-F6FE-4305-867E-5FB5E09CF4CA}" dt="2023-06-28T08:49:36.343" v="1608" actId="20577"/>
          <ac:spMkLst>
            <pc:docMk/>
            <pc:sldMk cId="2493007523" sldId="274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50:48.556" v="1609" actId="478"/>
          <ac:spMkLst>
            <pc:docMk/>
            <pc:sldMk cId="2493007523" sldId="274"/>
            <ac:spMk id="3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50:52.331" v="1610" actId="478"/>
          <ac:spMkLst>
            <pc:docMk/>
            <pc:sldMk cId="2493007523" sldId="274"/>
            <ac:spMk id="5" creationId="{67839B52-3991-B38C-0510-C6CB00ADA547}"/>
          </ac:spMkLst>
        </pc:spChg>
        <pc:spChg chg="add mod">
          <ac:chgData name="克達 簡" userId="268edd898b06f292" providerId="LiveId" clId="{47489FB6-F6FE-4305-867E-5FB5E09CF4CA}" dt="2023-06-28T09:00:22.439" v="1851" actId="1076"/>
          <ac:spMkLst>
            <pc:docMk/>
            <pc:sldMk cId="2493007523" sldId="274"/>
            <ac:spMk id="6" creationId="{451C21F0-AC7C-81B9-F4E8-5969A9F486C7}"/>
          </ac:spMkLst>
        </pc:spChg>
        <pc:spChg chg="add del mod">
          <ac:chgData name="克達 簡" userId="268edd898b06f292" providerId="LiveId" clId="{47489FB6-F6FE-4305-867E-5FB5E09CF4CA}" dt="2023-06-28T08:52:42.828" v="1634"/>
          <ac:spMkLst>
            <pc:docMk/>
            <pc:sldMk cId="2493007523" sldId="274"/>
            <ac:spMk id="7" creationId="{625BF8C3-98E8-6817-456E-7620366E31A2}"/>
          </ac:spMkLst>
        </pc:spChg>
        <pc:spChg chg="add mod">
          <ac:chgData name="克達 簡" userId="268edd898b06f292" providerId="LiveId" clId="{47489FB6-F6FE-4305-867E-5FB5E09CF4CA}" dt="2023-06-28T08:53:42.495" v="1678" actId="1076"/>
          <ac:spMkLst>
            <pc:docMk/>
            <pc:sldMk cId="2493007523" sldId="274"/>
            <ac:spMk id="8" creationId="{7B646A39-F2A7-AC08-5CAB-7A60551EB5F6}"/>
          </ac:spMkLst>
        </pc:spChg>
        <pc:spChg chg="add mod">
          <ac:chgData name="克達 簡" userId="268edd898b06f292" providerId="LiveId" clId="{47489FB6-F6FE-4305-867E-5FB5E09CF4CA}" dt="2023-06-28T08:53:29.124" v="1668" actId="1076"/>
          <ac:spMkLst>
            <pc:docMk/>
            <pc:sldMk cId="2493007523" sldId="274"/>
            <ac:spMk id="9" creationId="{4EC419F2-1300-8E22-02D5-E3B355CD9273}"/>
          </ac:spMkLst>
        </pc:spChg>
        <pc:spChg chg="add mod">
          <ac:chgData name="克達 簡" userId="268edd898b06f292" providerId="LiveId" clId="{47489FB6-F6FE-4305-867E-5FB5E09CF4CA}" dt="2023-06-28T08:53:54.236" v="1696" actId="20577"/>
          <ac:spMkLst>
            <pc:docMk/>
            <pc:sldMk cId="2493007523" sldId="274"/>
            <ac:spMk id="10" creationId="{DD6BC82D-6CB9-9B3D-27BC-6970A7A8A7D3}"/>
          </ac:spMkLst>
        </pc:spChg>
        <pc:spChg chg="add mod">
          <ac:chgData name="克達 簡" userId="268edd898b06f292" providerId="LiveId" clId="{47489FB6-F6FE-4305-867E-5FB5E09CF4CA}" dt="2023-06-28T08:54:13.467" v="1708" actId="1076"/>
          <ac:spMkLst>
            <pc:docMk/>
            <pc:sldMk cId="2493007523" sldId="274"/>
            <ac:spMk id="11" creationId="{60E0EE50-E9DA-4FB0-C09C-7B95CB1D6BFC}"/>
          </ac:spMkLst>
        </pc:spChg>
        <pc:spChg chg="add mod">
          <ac:chgData name="克達 簡" userId="268edd898b06f292" providerId="LiveId" clId="{47489FB6-F6FE-4305-867E-5FB5E09CF4CA}" dt="2023-06-28T09:01:23.927" v="1864" actId="14100"/>
          <ac:spMkLst>
            <pc:docMk/>
            <pc:sldMk cId="2493007523" sldId="274"/>
            <ac:spMk id="20" creationId="{4DBA4C5F-E947-C16D-14A6-EF19C0B8F5C7}"/>
          </ac:spMkLst>
        </pc:spChg>
        <pc:spChg chg="add mod">
          <ac:chgData name="克達 簡" userId="268edd898b06f292" providerId="LiveId" clId="{47489FB6-F6FE-4305-867E-5FB5E09CF4CA}" dt="2023-06-28T09:00:51.798" v="1859" actId="1076"/>
          <ac:spMkLst>
            <pc:docMk/>
            <pc:sldMk cId="2493007523" sldId="274"/>
            <ac:spMk id="33" creationId="{BC01C2F7-266E-38F6-10B2-B77080BE1C97}"/>
          </ac:spMkLst>
        </pc:spChg>
        <pc:spChg chg="add mod">
          <ac:chgData name="克達 簡" userId="268edd898b06f292" providerId="LiveId" clId="{47489FB6-F6FE-4305-867E-5FB5E09CF4CA}" dt="2023-06-28T08:59:23.309" v="1838" actId="1076"/>
          <ac:spMkLst>
            <pc:docMk/>
            <pc:sldMk cId="2493007523" sldId="274"/>
            <ac:spMk id="34" creationId="{97FA8C1B-9FC3-DA0B-5B28-D4184F1CEC76}"/>
          </ac:spMkLst>
        </pc:spChg>
        <pc:spChg chg="add mod">
          <ac:chgData name="克達 簡" userId="268edd898b06f292" providerId="LiveId" clId="{47489FB6-F6FE-4305-867E-5FB5E09CF4CA}" dt="2023-06-28T08:59:35.361" v="1841" actId="1076"/>
          <ac:spMkLst>
            <pc:docMk/>
            <pc:sldMk cId="2493007523" sldId="274"/>
            <ac:spMk id="38" creationId="{85D81EB6-8AAE-6709-CAC2-66D793CBCAA2}"/>
          </ac:spMkLst>
        </pc:spChg>
        <pc:cxnChg chg="add mod">
          <ac:chgData name="克達 簡" userId="268edd898b06f292" providerId="LiveId" clId="{47489FB6-F6FE-4305-867E-5FB5E09CF4CA}" dt="2023-06-28T08:54:42.199" v="1714" actId="14100"/>
          <ac:cxnSpMkLst>
            <pc:docMk/>
            <pc:sldMk cId="2493007523" sldId="274"/>
            <ac:cxnSpMk id="13" creationId="{820D791F-2117-A949-DC68-FEA25EAB4049}"/>
          </ac:cxnSpMkLst>
        </pc:cxnChg>
        <pc:cxnChg chg="add mod">
          <ac:chgData name="克達 簡" userId="268edd898b06f292" providerId="LiveId" clId="{47489FB6-F6FE-4305-867E-5FB5E09CF4CA}" dt="2023-06-28T08:54:48.397" v="1715" actId="14100"/>
          <ac:cxnSpMkLst>
            <pc:docMk/>
            <pc:sldMk cId="2493007523" sldId="274"/>
            <ac:cxnSpMk id="14" creationId="{E0258527-99AA-3982-F1F2-2A72A4D4AF71}"/>
          </ac:cxnSpMkLst>
        </pc:cxnChg>
        <pc:cxnChg chg="add mod">
          <ac:chgData name="克達 簡" userId="268edd898b06f292" providerId="LiveId" clId="{47489FB6-F6FE-4305-867E-5FB5E09CF4CA}" dt="2023-06-28T08:55:02.982" v="1718" actId="14100"/>
          <ac:cxnSpMkLst>
            <pc:docMk/>
            <pc:sldMk cId="2493007523" sldId="274"/>
            <ac:cxnSpMk id="18" creationId="{BED1AA4D-E144-0637-8A89-9FCE4458154A}"/>
          </ac:cxnSpMkLst>
        </pc:cxnChg>
        <pc:cxnChg chg="add mod">
          <ac:chgData name="克達 簡" userId="268edd898b06f292" providerId="LiveId" clId="{47489FB6-F6FE-4305-867E-5FB5E09CF4CA}" dt="2023-06-28T09:01:32.561" v="1866" actId="14100"/>
          <ac:cxnSpMkLst>
            <pc:docMk/>
            <pc:sldMk cId="2493007523" sldId="274"/>
            <ac:cxnSpMk id="22" creationId="{28232109-66B3-C2A3-50CC-2D86FC10B12E}"/>
          </ac:cxnSpMkLst>
        </pc:cxnChg>
        <pc:cxnChg chg="add mod">
          <ac:chgData name="克達 簡" userId="268edd898b06f292" providerId="LiveId" clId="{47489FB6-F6FE-4305-867E-5FB5E09CF4CA}" dt="2023-06-28T09:01:28.871" v="1865" actId="14100"/>
          <ac:cxnSpMkLst>
            <pc:docMk/>
            <pc:sldMk cId="2493007523" sldId="274"/>
            <ac:cxnSpMk id="24" creationId="{F5F6D19E-00F3-9EC1-F0AD-9DF036CC8CE2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27" creationId="{E38FC848-1D2B-B1A8-3E9D-0F3CF2645559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30" creationId="{B9F73108-9E66-BA21-968E-A13974E8F263}"/>
          </ac:cxnSpMkLst>
        </pc:cxnChg>
        <pc:cxnChg chg="add mod">
          <ac:chgData name="克達 簡" userId="268edd898b06f292" providerId="LiveId" clId="{47489FB6-F6FE-4305-867E-5FB5E09CF4CA}" dt="2023-06-28T08:59:39.847" v="1842" actId="14100"/>
          <ac:cxnSpMkLst>
            <pc:docMk/>
            <pc:sldMk cId="2493007523" sldId="274"/>
            <ac:cxnSpMk id="35" creationId="{53C18B3D-73C1-0654-59BB-9C107CA67036}"/>
          </ac:cxnSpMkLst>
        </pc:cxnChg>
        <pc:cxnChg chg="add mod">
          <ac:chgData name="克達 簡" userId="268edd898b06f292" providerId="LiveId" clId="{47489FB6-F6FE-4305-867E-5FB5E09CF4CA}" dt="2023-06-28T09:00:05.421" v="1848" actId="14100"/>
          <ac:cxnSpMkLst>
            <pc:docMk/>
            <pc:sldMk cId="2493007523" sldId="274"/>
            <ac:cxnSpMk id="42" creationId="{0A431799-8086-EB46-3E2B-66FB9F9BCE1D}"/>
          </ac:cxnSpMkLst>
        </pc:cxnChg>
        <pc:cxnChg chg="add mod">
          <ac:chgData name="克達 簡" userId="268edd898b06f292" providerId="LiveId" clId="{47489FB6-F6FE-4305-867E-5FB5E09CF4CA}" dt="2023-06-28T09:01:01.476" v="1862" actId="14100"/>
          <ac:cxnSpMkLst>
            <pc:docMk/>
            <pc:sldMk cId="2493007523" sldId="274"/>
            <ac:cxnSpMk id="50" creationId="{5FB50B5A-5060-93A9-C33F-3BB0FBF7AF92}"/>
          </ac:cxnSpMkLst>
        </pc:cxnChg>
      </pc:sldChg>
      <pc:sldChg chg="addSp delSp modSp mod">
        <pc:chgData name="克達 簡" userId="268edd898b06f292" providerId="LiveId" clId="{47489FB6-F6FE-4305-867E-5FB5E09CF4CA}" dt="2023-06-28T09:33:52.713" v="2511" actId="108"/>
        <pc:sldMkLst>
          <pc:docMk/>
          <pc:sldMk cId="3629560857" sldId="275"/>
        </pc:sldMkLst>
        <pc:spChg chg="mod">
          <ac:chgData name="克達 簡" userId="268edd898b06f292" providerId="LiveId" clId="{47489FB6-F6FE-4305-867E-5FB5E09CF4CA}" dt="2023-06-28T09:03:09.570" v="1954" actId="20577"/>
          <ac:spMkLst>
            <pc:docMk/>
            <pc:sldMk cId="3629560857" sldId="275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9:03:03.401" v="1946" actId="478"/>
          <ac:spMkLst>
            <pc:docMk/>
            <pc:sldMk cId="3629560857" sldId="275"/>
            <ac:spMk id="3" creationId="{00000000-0000-0000-0000-000000000000}"/>
          </ac:spMkLst>
        </pc:spChg>
        <pc:graphicFrameChg chg="add mod modGraphic">
          <ac:chgData name="克達 簡" userId="268edd898b06f292" providerId="LiveId" clId="{47489FB6-F6FE-4305-867E-5FB5E09CF4CA}" dt="2023-06-28T09:33:52.713" v="2511" actId="108"/>
          <ac:graphicFrameMkLst>
            <pc:docMk/>
            <pc:sldMk cId="3629560857" sldId="275"/>
            <ac:graphicFrameMk id="4" creationId="{F420D6C5-2288-ED59-768C-6FF169C01398}"/>
          </ac:graphicFrameMkLst>
        </pc:graphicFrame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494252465" sldId="276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801660654" sldId="277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519909124" sldId="278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1216751560" sldId="279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303474947" sldId="280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29787518" sldId="281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876187254" sldId="282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3" creationId="{00000000-0000-0000-0000-000000000000}"/>
          </ac:spMkLst>
        </pc:spChg>
      </pc:sldChg>
      <pc:sldChg chg="addSp delSp modSp new mod">
        <pc:chgData name="克達 簡" userId="268edd898b06f292" providerId="LiveId" clId="{47489FB6-F6FE-4305-867E-5FB5E09CF4CA}" dt="2023-06-28T08:16:54.018" v="1062" actId="478"/>
        <pc:sldMkLst>
          <pc:docMk/>
          <pc:sldMk cId="2668991396" sldId="283"/>
        </pc:sldMkLst>
        <pc:spChg chg="mod">
          <ac:chgData name="克達 簡" userId="268edd898b06f292" providerId="LiveId" clId="{47489FB6-F6FE-4305-867E-5FB5E09CF4CA}" dt="2023-06-28T08:15:54.693" v="1050" actId="1076"/>
          <ac:spMkLst>
            <pc:docMk/>
            <pc:sldMk cId="2668991396" sldId="283"/>
            <ac:spMk id="2" creationId="{C333E396-1ABE-FC13-AD4A-AC11B9A78649}"/>
          </ac:spMkLst>
        </pc:spChg>
        <pc:spChg chg="del">
          <ac:chgData name="克達 簡" userId="268edd898b06f292" providerId="LiveId" clId="{47489FB6-F6FE-4305-867E-5FB5E09CF4CA}" dt="2023-06-28T08:00:44.620" v="930" actId="478"/>
          <ac:spMkLst>
            <pc:docMk/>
            <pc:sldMk cId="2668991396" sldId="283"/>
            <ac:spMk id="3" creationId="{47EC394C-80DD-EE4D-D804-11DD562B32A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4" creationId="{7B11F1AD-4526-34A6-320B-6C5A6E03ABE4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5" creationId="{9977AD70-EC0F-3EC8-D4FC-20D5C5B8A7E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6" creationId="{3FB2B277-6EAE-2131-4697-A4E094316500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7" creationId="{9A1D8338-990C-A9C0-FC0F-12F630D450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8" creationId="{5FA6C67A-7893-C4E5-9C85-B519BD9504CD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9" creationId="{EB185B3D-4A28-5E91-205E-728252C319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0" creationId="{0B7EB5FC-5FDA-A7FD-1A40-058AAD820FF1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1" creationId="{BC217482-3862-C463-CE1E-58588E2B2A39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2" creationId="{6682522B-4A7F-C1AD-C357-50F7C59DD378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3" creationId="{DA9EDE13-1708-7B08-14A3-FB8778ADA1B4}"/>
          </ac:spMkLst>
        </pc:spChg>
        <pc:spChg chg="add mod">
          <ac:chgData name="克達 簡" userId="268edd898b06f292" providerId="LiveId" clId="{47489FB6-F6FE-4305-867E-5FB5E09CF4CA}" dt="2023-06-28T08:16:43.490" v="1060" actId="14100"/>
          <ac:spMkLst>
            <pc:docMk/>
            <pc:sldMk cId="2668991396" sldId="283"/>
            <ac:spMk id="14" creationId="{A6BEB019-544C-76CF-D7A1-F8F805E2981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19" creationId="{DB91ADD8-FDEB-EA0A-E080-935545B9CE58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0" creationId="{B5AE95F9-84ED-1EF1-1F52-4C416E9137D9}"/>
          </ac:spMkLst>
        </pc:spChg>
        <pc:spChg chg="del mod">
          <ac:chgData name="克達 簡" userId="268edd898b06f292" providerId="LiveId" clId="{47489FB6-F6FE-4305-867E-5FB5E09CF4CA}" dt="2023-06-28T08:16:47.759" v="1061" actId="478"/>
          <ac:spMkLst>
            <pc:docMk/>
            <pc:sldMk cId="2668991396" sldId="283"/>
            <ac:spMk id="21" creationId="{1F651991-8F8D-3762-F662-E5A28F3A87B7}"/>
          </ac:spMkLst>
        </pc:spChg>
        <pc:spChg chg="del mod">
          <ac:chgData name="克達 簡" userId="268edd898b06f292" providerId="LiveId" clId="{47489FB6-F6FE-4305-867E-5FB5E09CF4CA}" dt="2023-06-28T08:16:54.018" v="1062" actId="478"/>
          <ac:spMkLst>
            <pc:docMk/>
            <pc:sldMk cId="2668991396" sldId="283"/>
            <ac:spMk id="22" creationId="{C35CCE3E-B6CA-6068-363D-7370DCC3A2B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4" creationId="{EB1B6982-324E-4452-8E24-04C661ACF69E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5" creationId="{6D964DC8-0A4C-E77F-95CB-4CE0972BD79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6" creationId="{09E275F0-9B61-9FCC-70B2-E5F008D96EF4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7" creationId="{9589904D-6322-0B9B-D151-2451477DF44F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9" creationId="{A7606FF6-36E2-82B2-EAFC-0EA660B794A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30" creationId="{9E9307EA-A394-0009-E2C4-3CEDCACF8EFF}"/>
          </ac:spMkLst>
        </pc:spChg>
        <pc:grpChg chg="add mod">
          <ac:chgData name="克達 簡" userId="268edd898b06f292" providerId="LiveId" clId="{47489FB6-F6FE-4305-867E-5FB5E09CF4CA}" dt="2023-06-28T08:15:52.059" v="1048" actId="164"/>
          <ac:grpSpMkLst>
            <pc:docMk/>
            <pc:sldMk cId="2668991396" sldId="283"/>
            <ac:grpSpMk id="15" creationId="{49B3E86E-EB38-ADB2-8F16-18A827118C00}"/>
          </ac:grpSpMkLst>
        </pc:grpChg>
        <pc:grpChg chg="add mod">
          <ac:chgData name="克達 簡" userId="268edd898b06f292" providerId="LiveId" clId="{47489FB6-F6FE-4305-867E-5FB5E09CF4CA}" dt="2023-06-28T08:15:59.492" v="1051" actId="164"/>
          <ac:grpSpMkLst>
            <pc:docMk/>
            <pc:sldMk cId="2668991396" sldId="283"/>
            <ac:grpSpMk id="16" creationId="{F171831A-CFFA-373E-52F6-0376563A99E9}"/>
          </ac:grpSpMkLst>
        </pc:grpChg>
        <pc:grpChg chg="add mod">
          <ac:chgData name="克達 簡" userId="268edd898b06f292" providerId="LiveId" clId="{47489FB6-F6FE-4305-867E-5FB5E09CF4CA}" dt="2023-06-28T08:16:03.901" v="1052" actId="164"/>
          <ac:grpSpMkLst>
            <pc:docMk/>
            <pc:sldMk cId="2668991396" sldId="283"/>
            <ac:grpSpMk id="17" creationId="{BD01E367-051D-8AFF-8B67-8824B627DA8E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18" creationId="{A0B6DFA7-1DD2-C14F-D7D1-83E9DFA30AAA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3" creationId="{1A703A2D-5191-D154-C4BF-09A6E5E01D6B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8" creationId="{567D0B4D-D5A4-A213-300B-07F8EE7094E0}"/>
          </ac:grpSpMkLst>
        </pc:grpChg>
      </pc:sldChg>
      <pc:sldChg chg="addSp delSp modSp add mod">
        <pc:chgData name="克達 簡" userId="268edd898b06f292" providerId="LiveId" clId="{47489FB6-F6FE-4305-867E-5FB5E09CF4CA}" dt="2023-06-28T08:46:11.383" v="1587" actId="14100"/>
        <pc:sldMkLst>
          <pc:docMk/>
          <pc:sldMk cId="498788933" sldId="284"/>
        </pc:sldMkLst>
        <pc:spChg chg="mod">
          <ac:chgData name="克達 簡" userId="268edd898b06f292" providerId="LiveId" clId="{47489FB6-F6FE-4305-867E-5FB5E09CF4CA}" dt="2023-06-28T08:45:46.234" v="1582" actId="1076"/>
          <ac:spMkLst>
            <pc:docMk/>
            <pc:sldMk cId="498788933" sldId="284"/>
            <ac:spMk id="2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" creationId="{9AF16EAC-FA27-DF21-A052-F57196AABD54}"/>
          </ac:spMkLst>
        </pc:spChg>
        <pc:spChg chg="add del mod">
          <ac:chgData name="克達 簡" userId="268edd898b06f292" providerId="LiveId" clId="{47489FB6-F6FE-4305-867E-5FB5E09CF4CA}" dt="2023-06-28T08:40:08.085" v="1494" actId="478"/>
          <ac:spMkLst>
            <pc:docMk/>
            <pc:sldMk cId="498788933" sldId="284"/>
            <ac:spMk id="4" creationId="{9894DD6B-62DB-56B0-149E-01835DBB81A9}"/>
          </ac:spMkLst>
        </pc:spChg>
        <pc:spChg chg="add del mod">
          <ac:chgData name="克達 簡" userId="268edd898b06f292" providerId="LiveId" clId="{47489FB6-F6FE-4305-867E-5FB5E09CF4CA}" dt="2023-06-28T08:40:07.174" v="1493" actId="478"/>
          <ac:spMkLst>
            <pc:docMk/>
            <pc:sldMk cId="498788933" sldId="284"/>
            <ac:spMk id="5" creationId="{6340FBEC-7AEA-A51D-1239-DB56EE05F457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6" creationId="{B944833B-AF8D-D53D-6885-227E8FFA1F5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7" creationId="{4815C162-134D-6EB5-CCBF-9616206E0264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8" creationId="{56C7B0E3-D9CC-D991-6D4A-89253E5FA7A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9" creationId="{01ECB989-9F1C-00CD-2464-130EC5C2677C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0" creationId="{076014E1-7DBB-9FCA-E150-F3CED54771C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1" creationId="{CA35CA92-4801-0825-C0BF-44AA379ACD3A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2" creationId="{9509F874-75DF-39C9-27FF-E3A3B36AD86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3" creationId="{54A2D145-D23A-D5FA-BE19-C2F841BADC35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4" creationId="{CE628DAD-BD3C-D6A2-0A0F-1DC64EBE7B18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5" creationId="{EE980A4F-E660-35AD-6A09-F68F0D4F9193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0:06.358" v="1492" actId="478"/>
          <ac:spMkLst>
            <pc:docMk/>
            <pc:sldMk cId="498788933" sldId="284"/>
            <ac:spMk id="17" creationId="{C6186C50-A8E8-B9E9-32DE-F243B9D195DD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0" creationId="{96D5C0E0-390A-F486-4670-D754E3F9D857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36:30.376" v="1436" actId="478"/>
          <ac:spMkLst>
            <pc:docMk/>
            <pc:sldMk cId="498788933" sldId="284"/>
            <ac:spMk id="24" creationId="{18E7BB58-CB9F-FB63-A9DD-0E176C924D6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5" creationId="{574A78BF-6234-D0D0-2F6D-194C57596846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6" creationId="{08A04261-06A1-6217-A193-C45389C3A32E}"/>
          </ac:spMkLst>
        </pc:spChg>
        <pc:spChg chg="add del mod">
          <ac:chgData name="克達 簡" userId="268edd898b06f292" providerId="LiveId" clId="{47489FB6-F6FE-4305-867E-5FB5E09CF4CA}" dt="2023-06-28T08:36:48.159" v="1437" actId="478"/>
          <ac:spMkLst>
            <pc:docMk/>
            <pc:sldMk cId="498788933" sldId="284"/>
            <ac:spMk id="27" creationId="{A3CE3D4F-7523-4592-DE39-24087267D9D3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8" creationId="{36792859-755A-28E2-BA80-F6B3D935762E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0" creationId="{9FDD5CA5-0347-8068-2724-FF0D9D188100}"/>
          </ac:spMkLst>
        </pc:spChg>
        <pc:spChg chg="add del mod">
          <ac:chgData name="克達 簡" userId="268edd898b06f292" providerId="LiveId" clId="{47489FB6-F6FE-4305-867E-5FB5E09CF4CA}" dt="2023-06-28T08:43:25.618" v="1560" actId="478"/>
          <ac:spMkLst>
            <pc:docMk/>
            <pc:sldMk cId="498788933" sldId="284"/>
            <ac:spMk id="32" creationId="{3BD36889-21E8-5703-42F2-DC6CC8BC8679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4" creationId="{3CF501BD-2F71-CE3D-594F-231ED307B5E8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5" creationId="{49E93BF9-FF8D-7D8E-2541-16C41ECB527F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40" creationId="{B9CD2449-769C-B396-1C1B-361B1AEDFE0B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55" creationId="{E209FB1D-FEDE-08F0-9A55-768F97E8C31F}"/>
          </ac:spMkLst>
        </pc:spChg>
        <pc:picChg chg="add mod">
          <ac:chgData name="克達 簡" userId="268edd898b06f292" providerId="LiveId" clId="{47489FB6-F6FE-4305-867E-5FB5E09CF4CA}" dt="2023-06-28T08:46:11.383" v="1587" actId="14100"/>
          <ac:picMkLst>
            <pc:docMk/>
            <pc:sldMk cId="498788933" sldId="284"/>
            <ac:picMk id="57" creationId="{EBDD9211-0D0B-BD2A-7720-C72923EBF4A2}"/>
          </ac:picMkLst>
        </pc:pic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18" creationId="{67EAD92E-20FD-AE18-85F1-ECB5BF44E07A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1" creationId="{D60C1ED7-F478-6F30-BCFA-4401721DC330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3" creationId="{C2B9B513-4B0C-90B8-C5F0-2A270C6CF8EE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29" creationId="{283E869B-AE5D-B0EF-315F-15EAD6A7052D}"/>
          </ac:cxnSpMkLst>
        </pc:cxnChg>
        <pc:cxnChg chg="add del mod">
          <ac:chgData name="克達 簡" userId="268edd898b06f292" providerId="LiveId" clId="{47489FB6-F6FE-4305-867E-5FB5E09CF4CA}" dt="2023-06-28T08:43:24.363" v="1559" actId="478"/>
          <ac:cxnSpMkLst>
            <pc:docMk/>
            <pc:sldMk cId="498788933" sldId="284"/>
            <ac:cxnSpMk id="31" creationId="{87F5F4BD-0AD6-BF2D-C1B0-29895647658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3" creationId="{94FE80C0-92B3-531D-4ED7-547703C128DF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6" creationId="{DCD96FF7-8D80-141C-B484-B834AF775EA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1" creationId="{7F93CDF2-968C-E436-0417-19F5C34E0C9B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5" creationId="{2DECD685-1533-D4CE-1634-E47720416D02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52" creationId="{6CC2C031-77C3-F294-EC38-CDD5C22ABF91}"/>
          </ac:cxnSpMkLst>
        </pc:cxnChg>
      </pc:sldChg>
      <pc:sldMasterChg chg="modTransition modSldLayout">
        <pc:chgData name="克達 簡" userId="268edd898b06f292" providerId="LiveId" clId="{47489FB6-F6FE-4305-867E-5FB5E09CF4CA}" dt="2023-06-28T07:38:25.848" v="59"/>
        <pc:sldMasterMkLst>
          <pc:docMk/>
          <pc:sldMasterMk cId="153204348" sldId="2147483684"/>
        </pc:sldMasterMkLst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965269688" sldId="2147483685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2869201133" sldId="2147483686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698298604" sldId="2147483687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430695103" sldId="214748369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581390352" sldId="2147483691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195101825" sldId="214748370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596215623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2024/5/10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2024/5/10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875-B443-4821-ABC4-0E5714D16B9D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5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472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1577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77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6972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74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445275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A4D-5D88-412C-B69C-590D138A428B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51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963-AFBF-4E2C-B86F-AAAD6D2D2B8C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62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CBCD-C391-4D9D-AC43-04FA30B4C7FC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9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656-275B-4865-AC2C-B553B91D6AA3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82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55688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5732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1886-894C-4790-9BFD-E6D80E4DE2BA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06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DA10-B8D0-43FE-899A-6C8AE6173579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13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053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11886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204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cypress.io/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Kota</a:t>
            </a:r>
          </a:p>
          <a:p>
            <a:pPr rtl="0"/>
            <a:r>
              <a:rPr lang="en-US" altLang="zh-TW" dirty="0"/>
              <a:t>2023.07.10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68AA6-36D7-3636-50CF-470EC0E1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09977-A59C-DAA6-28E1-C722F4CF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取得特定選擇器的後代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r>
              <a:rPr lang="zh-TW" altLang="en-US" dirty="0"/>
              <a:t>一定要先有前面的元素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(selector)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(selector,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'.article'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'footer'</a:t>
            </a:r>
            <a:r>
              <a:rPr lang="en-US" altLang="zh-TW" dirty="0"/>
              <a:t>) // Yield 'footer' within '.article'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5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3B9BB-0562-A3AF-3444-1F34AB99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C9B84-E0C9-D666-E2C0-B78D43A0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等待幾毫秒或等待別名資源解析，然後再繼續執行下一個指令</a:t>
            </a:r>
            <a:endParaRPr lang="en-US" altLang="zh-TW" dirty="0"/>
          </a:p>
          <a:p>
            <a:r>
              <a:rPr lang="en-US" altLang="zh-TW" dirty="0"/>
              <a:t>Cypress</a:t>
            </a:r>
            <a:r>
              <a:rPr lang="zh-TW" altLang="en-US" dirty="0"/>
              <a:t>原本就會等待</a:t>
            </a:r>
            <a:r>
              <a:rPr lang="en-US" altLang="zh-TW" dirty="0"/>
              <a:t>request</a:t>
            </a:r>
            <a:r>
              <a:rPr lang="zh-TW" altLang="en-US" dirty="0"/>
              <a:t>回來</a:t>
            </a:r>
            <a:r>
              <a:rPr lang="en-US" altLang="zh-TW" dirty="0"/>
              <a:t>(5</a:t>
            </a:r>
            <a:r>
              <a:rPr lang="zh-TW" altLang="en-US" dirty="0"/>
              <a:t>秒內</a:t>
            </a:r>
            <a:r>
              <a:rPr lang="en-US" altLang="zh-TW" dirty="0"/>
              <a:t>)</a:t>
            </a:r>
            <a:r>
              <a:rPr lang="zh-TW" altLang="en-US" dirty="0"/>
              <a:t>，但是</a:t>
            </a:r>
            <a:r>
              <a:rPr lang="en-US" altLang="zh-TW" dirty="0"/>
              <a:t>!!</a:t>
            </a:r>
            <a:r>
              <a:rPr lang="zh-TW" altLang="en-US" dirty="0"/>
              <a:t> 頁面渲染或等待運算不在等待時間內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(time)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(alias)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500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'@</a:t>
            </a:r>
            <a:r>
              <a:rPr lang="en-US" altLang="zh-TW" dirty="0" err="1">
                <a:solidFill>
                  <a:srgbClr val="C3E88D"/>
                </a:solidFill>
              </a:rPr>
              <a:t>getProfile</a:t>
            </a:r>
            <a:r>
              <a:rPr lang="en-US" altLang="zh-TW" dirty="0">
                <a:solidFill>
                  <a:srgbClr val="C3E88D"/>
                </a:solidFill>
              </a:rPr>
              <a:t>’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500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0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111AD-50C2-A99B-253B-AF3DCC0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Cypress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DF566-8477-F2ED-BEE0-0C1D8EE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endParaRPr lang="en-US" altLang="zh-TW" dirty="0"/>
          </a:p>
          <a:p>
            <a:r>
              <a:rPr lang="zh-TW" altLang="en-US" dirty="0"/>
              <a:t>預期測試結果</a:t>
            </a:r>
            <a:endParaRPr lang="en-US" altLang="zh-TW" dirty="0"/>
          </a:p>
          <a:p>
            <a:r>
              <a:rPr lang="zh-TW" altLang="en-US" dirty="0"/>
              <a:t>回頭決定測試變數</a:t>
            </a:r>
            <a:endParaRPr lang="en-US" altLang="zh-TW" dirty="0"/>
          </a:p>
          <a:p>
            <a:r>
              <a:rPr lang="zh-TW" altLang="en-US" dirty="0"/>
              <a:t>寫程式</a:t>
            </a:r>
            <a:br>
              <a:rPr lang="en-US" altLang="zh-TW" dirty="0"/>
            </a:br>
            <a:r>
              <a:rPr lang="en-US" altLang="zh-TW" dirty="0"/>
              <a:t>loop{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尋找畫面元件位置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撰寫測試變數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下斷言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3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3FCA9-CA84-2991-FE2D-D71B336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&amp; Thinking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BABB9-B22A-9D7F-B79A-BF1309E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完成被保險人登打</a:t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預期測試結果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按下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檢核暫存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可存檔，進入要保人頁面</a:t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回頭決定測試變數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被保險人姓名</a:t>
            </a:r>
            <a:r>
              <a:rPr lang="en-US" altLang="zh-TW" dirty="0">
                <a:solidFill>
                  <a:srgbClr val="FFFF00"/>
                </a:solidFill>
              </a:rPr>
              <a:t>: </a:t>
            </a:r>
            <a:r>
              <a:rPr lang="zh-TW" altLang="en-US" dirty="0">
                <a:solidFill>
                  <a:srgbClr val="FFFF00"/>
                </a:solidFill>
              </a:rPr>
              <a:t>王大蠻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原住民姓名</a:t>
            </a:r>
            <a:r>
              <a:rPr lang="en-US" altLang="zh-TW" dirty="0">
                <a:solidFill>
                  <a:srgbClr val="FFFF00"/>
                </a:solidFill>
              </a:rPr>
              <a:t>: DAMAN WANG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身分證字號</a:t>
            </a:r>
            <a:r>
              <a:rPr lang="en-US" altLang="zh-TW" dirty="0">
                <a:solidFill>
                  <a:srgbClr val="FFFF00"/>
                </a:solidFill>
              </a:rPr>
              <a:t>: A123456788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en-US" altLang="zh-TW" dirty="0">
                <a:solidFill>
                  <a:srgbClr val="FFFF00"/>
                </a:solidFill>
              </a:rPr>
              <a:t>…</a:t>
            </a:r>
            <a:r>
              <a:rPr lang="en-US" altLang="zh-TW" dirty="0" err="1">
                <a:solidFill>
                  <a:srgbClr val="FFFF00"/>
                </a:solidFill>
              </a:rPr>
              <a:t>etc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AD0FA-61EC-422D-598D-6668B38A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EE75-4817-D943-6B28-8ECDA7D5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describe(‘</a:t>
            </a:r>
            <a:r>
              <a:rPr lang="zh-TW" altLang="en-US" dirty="0">
                <a:solidFill>
                  <a:srgbClr val="FFFF00"/>
                </a:solidFill>
              </a:rPr>
              <a:t>大方向主題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r>
              <a:rPr lang="en-US" altLang="zh-TW" dirty="0"/>
              <a:t>		it(‘</a:t>
            </a:r>
            <a:r>
              <a:rPr lang="zh-TW" altLang="en-US" dirty="0">
                <a:solidFill>
                  <a:srgbClr val="FFFF00"/>
                </a:solidFill>
              </a:rPr>
              <a:t>被保險人登打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插入斷言</a:t>
            </a:r>
            <a:br>
              <a:rPr lang="en-US" altLang="zh-TW" dirty="0"/>
            </a:br>
            <a:r>
              <a:rPr lang="en-US" altLang="zh-TW" dirty="0"/>
              <a:t>		}</a:t>
            </a:r>
            <a:br>
              <a:rPr lang="en-US" altLang="zh-TW" dirty="0"/>
            </a:br>
            <a:r>
              <a:rPr lang="en-US" altLang="zh-TW" dirty="0"/>
              <a:t>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Outline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如何安裝與開啟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</a:p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43A8E-B7D9-493A-53AD-17C11CAE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4EF85-2B61-97B1-D1B2-73C07B54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 err="1"/>
              <a:t>npm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npm</a:t>
            </a:r>
            <a:r>
              <a:rPr lang="en-US" altLang="zh-TW" dirty="0">
                <a:solidFill>
                  <a:srgbClr val="FFFF00"/>
                </a:solidFill>
              </a:rPr>
              <a:t> install cypress --save-dev</a:t>
            </a:r>
          </a:p>
          <a:p>
            <a:pPr lvl="1"/>
            <a:r>
              <a:rPr lang="zh-TW" altLang="en-US" dirty="0"/>
              <a:t>下載執行檔</a:t>
            </a:r>
            <a:br>
              <a:rPr lang="en-US" altLang="zh-TW" dirty="0"/>
            </a:br>
            <a:r>
              <a:rPr lang="en-US" altLang="zh-TW" dirty="0">
                <a:solidFill>
                  <a:srgbClr val="E98052"/>
                </a:solidFill>
                <a:hlinkClick r:id="rId2"/>
              </a:rPr>
              <a:t>https://download.cypress.io</a:t>
            </a:r>
            <a:r>
              <a:rPr lang="en-US" altLang="zh-TW" dirty="0">
                <a:solidFill>
                  <a:srgbClr val="FFFF00"/>
                </a:solidFill>
                <a:hlinkClick r:id="rId2"/>
              </a:rPr>
              <a:t>/app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en-US" altLang="zh-TW" dirty="0"/>
              <a:t>Terminal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npx</a:t>
            </a:r>
            <a:r>
              <a:rPr lang="en-US" altLang="zh-TW" dirty="0">
                <a:solidFill>
                  <a:srgbClr val="FFFF00"/>
                </a:solidFill>
              </a:rPr>
              <a:t> cypress open</a:t>
            </a:r>
          </a:p>
          <a:p>
            <a:pPr lvl="1"/>
            <a:r>
              <a:rPr lang="zh-TW" altLang="en-US" dirty="0"/>
              <a:t>執行  執行檔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2E2188-5655-61F0-C712-AE49387BB886}"/>
              </a:ext>
            </a:extLst>
          </p:cNvPr>
          <p:cNvSpPr/>
          <p:nvPr/>
        </p:nvSpPr>
        <p:spPr>
          <a:xfrm>
            <a:off x="1038285" y="2737301"/>
            <a:ext cx="5399876" cy="8318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3A94-344E-38EC-62BE-6B4B5461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DDFF3-165E-ED64-3B65-1322392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用於打開網站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visit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visit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visit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'http://localhost:3000'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9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AE77C-433B-E26C-EE21-19C6825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67129-7E2B-CC7C-E356-4093CAD3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透過選擇器或別名取得一個或多個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(selector)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(alias)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'.list &gt; li'</a:t>
            </a:r>
            <a:r>
              <a:rPr lang="en-US" altLang="zh-TW" dirty="0"/>
              <a:t>) // Yield the &lt;li&gt;'s in .list</a:t>
            </a:r>
          </a:p>
          <a:p>
            <a:r>
              <a:rPr lang="zh-TW" altLang="en-US" dirty="0"/>
              <a:t>支援語法</a:t>
            </a:r>
            <a:endParaRPr lang="en-US" altLang="zh-TW" dirty="0"/>
          </a:p>
          <a:p>
            <a:pPr lvl="1"/>
            <a:r>
              <a:rPr lang="en-US" altLang="zh-TW" dirty="0"/>
              <a:t>#id</a:t>
            </a:r>
          </a:p>
          <a:p>
            <a:pPr lvl="1"/>
            <a:r>
              <a:rPr lang="en-US" altLang="zh-TW" dirty="0"/>
              <a:t>.class</a:t>
            </a:r>
          </a:p>
          <a:p>
            <a:pPr lvl="1"/>
            <a:r>
              <a:rPr lang="en-US" altLang="zh-TW" dirty="0"/>
              <a:t>Attributes</a:t>
            </a:r>
          </a:p>
          <a:p>
            <a:pPr lvl="1"/>
            <a:r>
              <a:rPr lang="en-US" altLang="zh-TW" dirty="0"/>
              <a:t>:nth-child(n)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FDBF1-FECF-6723-1095-18C5A329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A0A8A-E63F-524C-D052-60FBF7E2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單擊要使用的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(position, options) 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(x, y) 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(x, y,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'.</a:t>
            </a:r>
            <a:r>
              <a:rPr lang="en-US" altLang="zh-TW" dirty="0" err="1">
                <a:solidFill>
                  <a:srgbClr val="C3E88D"/>
                </a:solidFill>
              </a:rPr>
              <a:t>btn</a:t>
            </a:r>
            <a:r>
              <a:rPr lang="en-US" altLang="zh-TW" dirty="0">
                <a:solidFill>
                  <a:srgbClr val="C3E88D"/>
                </a:solidFill>
              </a:rPr>
              <a:t>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 // Click on button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focused</a:t>
            </a:r>
            <a:r>
              <a:rPr lang="en-US" altLang="zh-TW" dirty="0"/>
              <a:t>().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 // Click on </a:t>
            </a:r>
            <a:r>
              <a:rPr lang="en-US" altLang="zh-TW" dirty="0" err="1"/>
              <a:t>el</a:t>
            </a:r>
            <a:r>
              <a:rPr lang="en-US" altLang="zh-TW" dirty="0"/>
              <a:t> with focus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contains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'Welcome'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 // Click on first </a:t>
            </a:r>
            <a:r>
              <a:rPr lang="en-US" altLang="zh-TW" dirty="0" err="1"/>
              <a:t>el</a:t>
            </a:r>
            <a:r>
              <a:rPr lang="en-US" altLang="zh-TW" dirty="0"/>
              <a:t> containing 'Welcome'</a:t>
            </a:r>
          </a:p>
        </p:txBody>
      </p:sp>
    </p:spTree>
    <p:extLst>
      <p:ext uri="{BB962C8B-B14F-4D97-AF65-F5344CB8AC3E}">
        <p14:creationId xmlns:p14="http://schemas.microsoft.com/office/powerpoint/2010/main" val="2394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AB03E-58B3-1007-B5B7-C622834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E9A5C-D036-0878-AAA7-3DE416FE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填滿所需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(text)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(text,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'input'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'Hello, World'</a:t>
            </a:r>
            <a:r>
              <a:rPr lang="en-US" altLang="zh-TW" dirty="0"/>
              <a:t>) // Type 'Hello, World' into the 'input'</a:t>
            </a:r>
          </a:p>
        </p:txBody>
      </p:sp>
    </p:spTree>
    <p:extLst>
      <p:ext uri="{BB962C8B-B14F-4D97-AF65-F5344CB8AC3E}">
        <p14:creationId xmlns:p14="http://schemas.microsoft.com/office/powerpoint/2010/main" val="26880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7964-5331-C529-1701-716D63E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3D85B-B25B-222F-0159-B0D9ADCE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勾選所需 </a:t>
            </a:r>
            <a:r>
              <a:rPr lang="en-US" altLang="zh-TW" dirty="0"/>
              <a:t>DOM</a:t>
            </a:r>
            <a:r>
              <a:rPr lang="zh-TW" altLang="en-US" dirty="0"/>
              <a:t> 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(text,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'[type="checkbox"]'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 // Check checkbox element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'[type="radio"]'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first</a:t>
            </a:r>
            <a:r>
              <a:rPr lang="en-US" altLang="zh-TW" dirty="0"/>
              <a:t>().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 // Check first radio element</a:t>
            </a:r>
          </a:p>
        </p:txBody>
      </p:sp>
    </p:spTree>
    <p:extLst>
      <p:ext uri="{BB962C8B-B14F-4D97-AF65-F5344CB8AC3E}">
        <p14:creationId xmlns:p14="http://schemas.microsoft.com/office/powerpoint/2010/main" val="33212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FFC8C-FABA-EE41-63FF-BB1674F7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78A9D-E89E-DA58-3A2F-2B15D0A4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&lt;select&gt; </a:t>
            </a:r>
            <a:r>
              <a:rPr lang="zh-TW" altLang="en-US" dirty="0"/>
              <a:t>中選擇一個 </a:t>
            </a:r>
            <a:r>
              <a:rPr lang="en-US" altLang="zh-TW" dirty="0"/>
              <a:t>&lt;option&gt;</a:t>
            </a:r>
          </a:p>
          <a:p>
            <a:r>
              <a:rPr lang="zh-TW" altLang="en-US" dirty="0"/>
              <a:t>一定要先找到</a:t>
            </a:r>
            <a:r>
              <a:rPr lang="en-US" altLang="zh-TW" dirty="0"/>
              <a:t>&lt;select&gt;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(value)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(value,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'select'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'user-1'</a:t>
            </a:r>
            <a:r>
              <a:rPr lang="en-US" altLang="zh-TW" dirty="0"/>
              <a:t>) // Select the 'user-1' option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4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1787</TotalTime>
  <Words>602</Words>
  <Application>Microsoft Office PowerPoint</Application>
  <PresentationFormat>寬螢幕</PresentationFormat>
  <Paragraphs>87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Microsoft JhengHei UI</vt:lpstr>
      <vt:lpstr>Arial</vt:lpstr>
      <vt:lpstr>Calisto MT</vt:lpstr>
      <vt:lpstr>Wingdings 2</vt:lpstr>
      <vt:lpstr>石板</vt:lpstr>
      <vt:lpstr>Cypress Training</vt:lpstr>
      <vt:lpstr>Outline</vt:lpstr>
      <vt:lpstr>安裝與開啟cypress</vt:lpstr>
      <vt:lpstr>visit</vt:lpstr>
      <vt:lpstr>get</vt:lpstr>
      <vt:lpstr>click</vt:lpstr>
      <vt:lpstr>type</vt:lpstr>
      <vt:lpstr>check</vt:lpstr>
      <vt:lpstr>select</vt:lpstr>
      <vt:lpstr>find</vt:lpstr>
      <vt:lpstr>wait</vt:lpstr>
      <vt:lpstr>Cypress Training</vt:lpstr>
      <vt:lpstr>Start &amp; Thinking </vt:lpstr>
      <vt:lpstr>Writing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公司會議標題</dc:title>
  <dc:creator>克達 簡</dc:creator>
  <cp:lastModifiedBy>克達 簡</cp:lastModifiedBy>
  <cp:revision>8</cp:revision>
  <dcterms:created xsi:type="dcterms:W3CDTF">2023-06-28T07:36:06Z</dcterms:created>
  <dcterms:modified xsi:type="dcterms:W3CDTF">2024-05-10T05:54:58Z</dcterms:modified>
</cp:coreProperties>
</file>