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5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8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6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58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96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1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A603-E04B-49C6-B6BA-65920DF688D0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ADDC-C7F2-46DE-A036-DB81AB51D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2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58620" y="102638"/>
          <a:ext cx="11812557" cy="660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60">
                  <a:extLst>
                    <a:ext uri="{9D8B030D-6E8A-4147-A177-3AD203B41FA5}">
                      <a16:colId xmlns:a16="http://schemas.microsoft.com/office/drawing/2014/main" val="1161901450"/>
                    </a:ext>
                  </a:extLst>
                </a:gridCol>
                <a:gridCol w="2064338">
                  <a:extLst>
                    <a:ext uri="{9D8B030D-6E8A-4147-A177-3AD203B41FA5}">
                      <a16:colId xmlns:a16="http://schemas.microsoft.com/office/drawing/2014/main" val="931424430"/>
                    </a:ext>
                  </a:extLst>
                </a:gridCol>
                <a:gridCol w="3614333">
                  <a:extLst>
                    <a:ext uri="{9D8B030D-6E8A-4147-A177-3AD203B41FA5}">
                      <a16:colId xmlns:a16="http://schemas.microsoft.com/office/drawing/2014/main" val="3448338860"/>
                    </a:ext>
                  </a:extLst>
                </a:gridCol>
                <a:gridCol w="2132823">
                  <a:extLst>
                    <a:ext uri="{9D8B030D-6E8A-4147-A177-3AD203B41FA5}">
                      <a16:colId xmlns:a16="http://schemas.microsoft.com/office/drawing/2014/main" val="1903354653"/>
                    </a:ext>
                  </a:extLst>
                </a:gridCol>
                <a:gridCol w="2604503">
                  <a:extLst>
                    <a:ext uri="{9D8B030D-6E8A-4147-A177-3AD203B41FA5}">
                      <a16:colId xmlns:a16="http://schemas.microsoft.com/office/drawing/2014/main" val="2378982251"/>
                    </a:ext>
                  </a:extLst>
                </a:gridCol>
              </a:tblGrid>
              <a:tr h="60648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CQQOQCCP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Questions à poser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Réponses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57565"/>
                  </a:ext>
                </a:extLst>
              </a:tr>
              <a:tr h="893172">
                <a:tc>
                  <a:txBody>
                    <a:bodyPr/>
                    <a:lstStyle/>
                    <a:p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fr-FR" sz="1800" b="1" dirty="0"/>
                        <a:t>omment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des méthodes, des modes opératoires, des manières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1200" dirty="0"/>
                        <a:t>Comment êtes-vous impliqués ?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1200" dirty="0"/>
                        <a:t>Comment cela fonctionne-t-il habituellement ?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1200" dirty="0"/>
                        <a:t>Comment comptez- vous vous y prendre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Moyens, fournitures,</a:t>
                      </a:r>
                      <a:r>
                        <a:rPr lang="fr-FR" sz="1200" baseline="0" dirty="0"/>
                        <a:t> processus,</a:t>
                      </a:r>
                      <a:r>
                        <a:rPr lang="fr-FR" sz="1200" dirty="0"/>
                        <a:t> procédures, mode opératoire…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80302"/>
                  </a:ext>
                </a:extLst>
              </a:tr>
              <a:tr h="1192168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? 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des personnes concernées, des parties prenantes, des intervenants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est en cause 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ne l’est pas 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décide 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est concerné 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peut gagner 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 peut perdre?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Personnel, clients, fournisseur…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31851"/>
                  </a:ext>
                </a:extLst>
              </a:tr>
              <a:tr h="825347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uoi ? 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 la problématique, de la tâche, de l’activité, de la demande, du besoin, de l’opportunité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 faut-il pour réussir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Qu’avez-vous à votre disposition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quoi avez-vous besoin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Objet métier, actions, procédés, phase, opération, machine…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1365"/>
                  </a:ext>
                </a:extLst>
              </a:tr>
              <a:tr h="893172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ombien ? 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des moyens, du matériel, des équipements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combien se chiffrent les gains possibles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combien estimez-vous les coûts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 est votre budget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Combien de personnes sont visées par ce projet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Budget, pertes, nombre de ressources…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00964"/>
                  </a:ext>
                </a:extLst>
              </a:tr>
              <a:tr h="730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ù ?  </a:t>
                      </a:r>
                    </a:p>
                    <a:p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 se passent les événements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 ont lieu les difficultés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 sont les personnes impliquées dans le projet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Lieux, atelier, poste, machines…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80578"/>
                  </a:ext>
                </a:extLst>
              </a:tr>
              <a:tr h="641937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uand ? 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du moment, de la durée, de la 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Quand le projet doit-il être terminé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Depuis quand ce besoin se fait-il sentir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Quand cela se produit-il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Mois, jour, heure, durée, fréquence, planning, délais…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25897"/>
                  </a:ext>
                </a:extLst>
              </a:tr>
              <a:tr h="825347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ourquoi ? 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 des raisons, des causes, des 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Pourquoi voulez-vous réaliser ce projet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Pourquoi y va-t-il des résistances ?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Pourquoi, pour atteindre quel objectif voulez-vous réaliser ce projet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Action correctives, préventives, former, atteindre les objectifs…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2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62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314</Words>
  <Application>Microsoft Office PowerPoint</Application>
  <PresentationFormat>Grand écran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CQQCOQP</dc:title>
  <dc:creator>JHAHFI Mariam</dc:creator>
  <cp:lastModifiedBy>UNDERWOOD Yann</cp:lastModifiedBy>
  <cp:revision>9</cp:revision>
  <dcterms:created xsi:type="dcterms:W3CDTF">2017-08-28T15:45:15Z</dcterms:created>
  <dcterms:modified xsi:type="dcterms:W3CDTF">2017-11-22T17:06:36Z</dcterms:modified>
</cp:coreProperties>
</file>