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7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296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13.04.2020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13.04.2020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13.04.2020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13.04.2020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13.04.2020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13.04.2020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13.04.2020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13.04.2020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13.04.2020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13.04.2020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13.04.2020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13.04.2020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13.04.2020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13.04.2020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tr-TR" sz="4400" dirty="0" err="1"/>
              <a:t>Tetris</a:t>
            </a:r>
            <a:r>
              <a:rPr lang="tr-TR" sz="4400" dirty="0"/>
              <a:t> 2048</a:t>
            </a:r>
            <a:br>
              <a:rPr lang="tr-TR" sz="4400" dirty="0"/>
            </a:br>
            <a:endParaRPr lang="tr" sz="4400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57600"/>
            <a:ext cx="4775075" cy="898044"/>
          </a:xfrm>
        </p:spPr>
        <p:txBody>
          <a:bodyPr rtlCol="0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tr-TR" dirty="0"/>
              <a:t>Prof. Dr. Muhittin Gökmen </a:t>
            </a:r>
          </a:p>
          <a:p>
            <a:pPr>
              <a:spcAft>
                <a:spcPts val="600"/>
              </a:spcAft>
            </a:pPr>
            <a:r>
              <a:rPr lang="tr-TR" dirty="0"/>
              <a:t>Mustafa Ersen</a:t>
            </a:r>
          </a:p>
          <a:p>
            <a:pPr>
              <a:spcAft>
                <a:spcPts val="600"/>
              </a:spcAft>
            </a:pPr>
            <a:r>
              <a:rPr lang="tr-TR" dirty="0" err="1"/>
              <a:t>Aysenaz</a:t>
            </a:r>
            <a:r>
              <a:rPr lang="tr-TR" dirty="0"/>
              <a:t> Ezgi Ergin</a:t>
            </a:r>
          </a:p>
          <a:p>
            <a:pPr>
              <a:spcAft>
                <a:spcPts val="600"/>
              </a:spcAft>
            </a:pPr>
            <a:endParaRPr lang="tr" dirty="0">
              <a:solidFill>
                <a:schemeClr val="tx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918E48F9-B819-435C-B0A3-8BA49554B9E4}"/>
              </a:ext>
            </a:extLst>
          </p:cNvPr>
          <p:cNvSpPr txBox="1"/>
          <p:nvPr/>
        </p:nvSpPr>
        <p:spPr>
          <a:xfrm>
            <a:off x="159880" y="2967335"/>
            <a:ext cx="3664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Mustafa Mert Burma 041701033</a:t>
            </a:r>
          </a:p>
          <a:p>
            <a:r>
              <a:rPr lang="tr-TR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Rabia Kodal 041701018	</a:t>
            </a:r>
          </a:p>
          <a:p>
            <a:r>
              <a:rPr lang="tr-TR">
                <a:solidFill>
                  <a:schemeClr val="bg1">
                    <a:lumMod val="95000"/>
                    <a:lumOff val="5000"/>
                  </a:schemeClr>
                </a:solidFill>
              </a:rPr>
              <a:t>Şafak Barış041701007</a:t>
            </a:r>
            <a:endParaRPr lang="tr-T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085EF2F7-4A23-440D-93B4-6B5312D066CE}"/>
              </a:ext>
            </a:extLst>
          </p:cNvPr>
          <p:cNvSpPr txBox="1"/>
          <p:nvPr/>
        </p:nvSpPr>
        <p:spPr>
          <a:xfrm>
            <a:off x="2279089" y="677702"/>
            <a:ext cx="763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 204 - Programming </a:t>
            </a:r>
            <a:r>
              <a:rPr lang="tr-TR" sz="3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Studio</a:t>
            </a:r>
            <a:r>
              <a:rPr lang="tr-TR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CDBDBB8-EA2A-4418-9743-850D42B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Tetris</a:t>
            </a:r>
            <a:r>
              <a:rPr lang="tr-TR" dirty="0"/>
              <a:t> 2048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4AB546FD-A649-4161-97CF-FAE7F2DE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912638-4A84-4EE0-98F1-3BC2BFB48209}" type="datetime1">
              <a:rPr lang="tr-TR" smtClean="0"/>
              <a:t>13.04.2020</a:t>
            </a:fld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64414789-A1B1-47BE-BE6C-49B42189F539}"/>
              </a:ext>
            </a:extLst>
          </p:cNvPr>
          <p:cNvSpPr txBox="1"/>
          <p:nvPr/>
        </p:nvSpPr>
        <p:spPr>
          <a:xfrm>
            <a:off x="1066800" y="2014194"/>
            <a:ext cx="9232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develop</a:t>
            </a:r>
            <a:r>
              <a:rPr lang="tr-TR" dirty="0"/>
              <a:t> a </a:t>
            </a:r>
            <a:r>
              <a:rPr lang="tr-TR" dirty="0" err="1"/>
              <a:t>game</a:t>
            </a:r>
            <a:r>
              <a:rPr lang="tr-TR" dirty="0"/>
              <a:t> in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9BFD59EE-4428-490C-850D-BF3A0684DEE6}"/>
              </a:ext>
            </a:extLst>
          </p:cNvPr>
          <p:cNvSpPr txBox="1"/>
          <p:nvPr/>
        </p:nvSpPr>
        <p:spPr>
          <a:xfrm>
            <a:off x="1066800" y="2429692"/>
            <a:ext cx="77235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develop</a:t>
            </a:r>
            <a:r>
              <a:rPr lang="tr-TR" dirty="0"/>
              <a:t> is 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well-known</a:t>
            </a:r>
            <a:r>
              <a:rPr lang="tr-TR" dirty="0"/>
              <a:t> </a:t>
            </a:r>
            <a:r>
              <a:rPr lang="tr-TR" dirty="0" err="1"/>
              <a:t>games;Tetris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2048</a:t>
            </a:r>
          </a:p>
          <a:p>
            <a:endParaRPr lang="tr-TR" dirty="0"/>
          </a:p>
          <a:p>
            <a:r>
              <a:rPr lang="tr-TR" dirty="0"/>
              <a:t>  ∙F</a:t>
            </a:r>
            <a:r>
              <a:rPr lang="en-US" dirty="0" err="1"/>
              <a:t>irst</a:t>
            </a:r>
            <a:r>
              <a:rPr lang="en-US" dirty="0"/>
              <a:t> </a:t>
            </a:r>
            <a:r>
              <a:rPr lang="tr-TR" dirty="0" err="1"/>
              <a:t>we</a:t>
            </a:r>
            <a:r>
              <a:rPr lang="en-US" dirty="0"/>
              <a:t> will develop the basic Tetris game.</a:t>
            </a:r>
            <a:endParaRPr lang="tr-TR" dirty="0"/>
          </a:p>
          <a:p>
            <a:r>
              <a:rPr lang="tr-TR" dirty="0"/>
              <a:t>  ∙</a:t>
            </a:r>
            <a:r>
              <a:rPr lang="en-US" dirty="0"/>
              <a:t> Then </a:t>
            </a:r>
            <a:r>
              <a:rPr lang="tr-TR" dirty="0" err="1"/>
              <a:t>we</a:t>
            </a:r>
            <a:r>
              <a:rPr lang="en-US" dirty="0"/>
              <a:t> will combine it with 2048.</a:t>
            </a:r>
            <a:endParaRPr lang="tr-TR" dirty="0"/>
          </a:p>
          <a:p>
            <a:endParaRPr lang="tr-TR" dirty="0"/>
          </a:p>
          <a:p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on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410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D236EBC4-2224-4ED0-8912-314F71DF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07545FB2-DB73-4453-9716-EA32A8F7CEFF}" type="datetime1">
              <a:rPr lang="tr-TR" smtClean="0"/>
              <a:pPr rtl="0">
                <a:spcAft>
                  <a:spcPts val="600"/>
                </a:spcAft>
              </a:pPr>
              <a:t>13.04.2020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0753770C-C803-4540-8A84-A5362AA6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375" y="2793304"/>
            <a:ext cx="3029170" cy="635696"/>
          </a:xfrm>
        </p:spPr>
        <p:txBody>
          <a:bodyPr/>
          <a:lstStyle/>
          <a:p>
            <a:r>
              <a:rPr lang="tr-TR" dirty="0" err="1"/>
              <a:t>Tetris</a:t>
            </a:r>
            <a:r>
              <a:rPr lang="tr-TR" dirty="0"/>
              <a:t> 2048</a:t>
            </a:r>
            <a:endParaRPr lang="en-US" dirty="0"/>
          </a:p>
        </p:txBody>
      </p:sp>
      <p:pic>
        <p:nvPicPr>
          <p:cNvPr id="6" name="Resim 5" descr="oyuncak içeren bir resim&#10;&#10;Açıklama otomatik olarak oluşturuldu">
            <a:extLst>
              <a:ext uri="{FF2B5EF4-FFF2-40B4-BE49-F238E27FC236}">
                <a16:creationId xmlns:a16="http://schemas.microsoft.com/office/drawing/2014/main" xmlns="" id="{86C74FBA-7601-40D8-8DDB-78BEEE72B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03" y="454295"/>
            <a:ext cx="3623776" cy="59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54327F7-2014-4199-A634-D194DFE1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About</a:t>
            </a:r>
            <a:r>
              <a:rPr lang="tr-TR" dirty="0"/>
              <a:t> </a:t>
            </a:r>
            <a:r>
              <a:rPr lang="tr-TR"/>
              <a:t>Tetris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EA5A8884-2B13-4508-A87D-2B3E3C7A6F3B}"/>
              </a:ext>
            </a:extLst>
          </p:cNvPr>
          <p:cNvSpPr txBox="1"/>
          <p:nvPr/>
        </p:nvSpPr>
        <p:spPr>
          <a:xfrm>
            <a:off x="1066800" y="2103120"/>
            <a:ext cx="4663440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tr-TR"/>
              <a:t>Tetris is a tile-matching puzzle style game designed and developed by Alexey Pajitnov,</a:t>
            </a:r>
          </a:p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tr-TR"/>
              <a:t>Dmitry Pavlovsky and Vadim Gerasimov in 1984</a:t>
            </a:r>
          </a:p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tr-TR"/>
          </a:p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tr-TR"/>
              <a:t>Goal of Tetris is clearing as many horizontal lines of blocks as possible.</a:t>
            </a:r>
          </a:p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tr-TR"/>
          </a:p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tr-TR"/>
              <a:t>The player can move, rotate and drop different shapes each composed of four </a:t>
            </a:r>
          </a:p>
          <a:p>
            <a:pPr indent="-182880">
              <a:lnSpc>
                <a:spcPct val="9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tr-TR"/>
              <a:t>blocks in the 2D playing field.</a:t>
            </a:r>
          </a:p>
        </p:txBody>
      </p:sp>
      <p:pic>
        <p:nvPicPr>
          <p:cNvPr id="12" name="Resim 11" descr="metin, saat, çizim içeren bir resim&#10;&#10;Açıklama otomatik olarak oluşturuldu">
            <a:extLst>
              <a:ext uri="{FF2B5EF4-FFF2-40B4-BE49-F238E27FC236}">
                <a16:creationId xmlns:a16="http://schemas.microsoft.com/office/drawing/2014/main" xmlns="" id="{D7C66062-9626-4C8D-A5ED-816C57052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421217"/>
            <a:ext cx="4663440" cy="3112846"/>
          </a:xfrm>
          <a:prstGeom prst="rect">
            <a:avLst/>
          </a:prstGeom>
          <a:noFill/>
        </p:spPr>
      </p:pic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C1C5976B-DC52-445B-8B2A-E42E3AFA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B912638-4A84-4EE0-98F1-3BC2BFB48209}" type="datetime1">
              <a:rPr lang="tr-TR" smtClean="0"/>
              <a:pPr>
                <a:spcAft>
                  <a:spcPts val="600"/>
                </a:spcAft>
              </a:pPr>
              <a:t>13.04.2020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F8C7B39-DB51-44E5-8BF3-5899A550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tr-TR" dirty="0" err="1"/>
              <a:t>About</a:t>
            </a:r>
            <a:r>
              <a:rPr lang="tr-TR" dirty="0"/>
              <a:t> 2048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C4B7645-0C03-486A-88C2-200673E0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2048 is a small puzzle game (created by Gabriele </a:t>
            </a:r>
            <a:r>
              <a:rPr lang="en-US" dirty="0" err="1"/>
              <a:t>Cirulli</a:t>
            </a:r>
            <a:r>
              <a:rPr lang="en-US" dirty="0"/>
              <a:t>) in which the player moves tiles on a 4x4 board.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While moving the tiles, if two tiles with the same value touch, they merge into a single tile with their value doubled.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If the 4x4 board becomes full of tiles and no more move is possible, the player loses the game.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 descr="hesap makinesi, elektronik eşyalar, siyah, geniş içeren bir resim&#10;&#10;Açıklama otomatik olarak oluşturuldu">
            <a:extLst>
              <a:ext uri="{FF2B5EF4-FFF2-40B4-BE49-F238E27FC236}">
                <a16:creationId xmlns:a16="http://schemas.microsoft.com/office/drawing/2014/main" xmlns="" id="{19FA499B-D605-485E-8834-AFFD5400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4" y="2014194"/>
            <a:ext cx="3029527" cy="3749040"/>
          </a:xfrm>
          <a:prstGeom prst="rect">
            <a:avLst/>
          </a:prstGeom>
          <a:noFill/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039BDA3-F2B0-4679-8B0D-5FEF21E7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E387474-1390-41C9-9718-AAC5629B5D0B}" type="datetime1">
              <a:rPr lang="tr-TR" smtClean="0"/>
              <a:pPr rtl="0">
                <a:spcAft>
                  <a:spcPts val="600"/>
                </a:spcAft>
              </a:pPr>
              <a:t>13.04.2020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4009EB9-8180-4EE7-AC3A-7697F023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TETRİS 2048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AAC45581-B575-40B3-8A29-DDB5FE27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912638-4A84-4EE0-98F1-3BC2BFB48209}" type="datetime1">
              <a:rPr lang="tr-TR" smtClean="0"/>
              <a:t>13.04.2020</a:t>
            </a:fld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008904BA-F947-4D8D-A7E8-CC100AC4C50D}"/>
              </a:ext>
            </a:extLst>
          </p:cNvPr>
          <p:cNvSpPr txBox="1"/>
          <p:nvPr/>
        </p:nvSpPr>
        <p:spPr>
          <a:xfrm>
            <a:off x="1066800" y="1829528"/>
            <a:ext cx="67665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is determined both from merged numbers as in 2048 </a:t>
            </a:r>
            <a:endParaRPr lang="tr-TR" dirty="0"/>
          </a:p>
          <a:p>
            <a:r>
              <a:rPr lang="en-US" dirty="0"/>
              <a:t>and cleared horizontal rows as in Tetris.</a:t>
            </a:r>
            <a:endParaRPr lang="tr-TR" dirty="0"/>
          </a:p>
          <a:p>
            <a:endParaRPr lang="tr-TR" dirty="0"/>
          </a:p>
          <a:p>
            <a:r>
              <a:rPr lang="en-US" dirty="0"/>
              <a:t>Merging numbers has a higher priority than clearing rows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sum of all the numbers in each cleared horizontal row </a:t>
            </a:r>
            <a:endParaRPr lang="tr-TR" dirty="0"/>
          </a:p>
          <a:p>
            <a:r>
              <a:rPr lang="en-US" dirty="0"/>
              <a:t>is also added to the score.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609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86A2F32-5C73-48FF-914D-F12ABD9C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Demonstration of Merging Numbers and Clearing Horizontal Rows</a:t>
            </a: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C795968-C26F-40E9-B3D2-8940DC83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FE387474-1390-41C9-9718-AAC5629B5D0B}" type="datetime1">
              <a:rPr lang="tr-TR" smtClean="0"/>
              <a:pPr rtl="0">
                <a:spcAft>
                  <a:spcPts val="600"/>
                </a:spcAft>
              </a:pPr>
              <a:t>13.04.2020</a:t>
            </a:fld>
            <a:endParaRPr lang="en-US"/>
          </a:p>
        </p:txBody>
      </p:sp>
      <p:pic>
        <p:nvPicPr>
          <p:cNvPr id="6" name="İçerik Yer Tutucusu 5" descr="bina içeren bir resim&#10;&#10;Açıklama otomatik olarak oluşturuldu">
            <a:extLst>
              <a:ext uri="{FF2B5EF4-FFF2-40B4-BE49-F238E27FC236}">
                <a16:creationId xmlns:a16="http://schemas.microsoft.com/office/drawing/2014/main" xmlns="" id="{29C5B94B-D529-4120-9C41-760EC090A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36" y="2014194"/>
            <a:ext cx="2554507" cy="4317554"/>
          </a:xfrm>
        </p:spPr>
      </p:pic>
      <p:pic>
        <p:nvPicPr>
          <p:cNvPr id="10" name="Resim 9" descr="saat içeren bir resim&#10;&#10;Açıklama otomatik olarak oluşturuldu">
            <a:extLst>
              <a:ext uri="{FF2B5EF4-FFF2-40B4-BE49-F238E27FC236}">
                <a16:creationId xmlns:a16="http://schemas.microsoft.com/office/drawing/2014/main" xmlns="" id="{735F6F52-D286-41BD-AE8F-077335F37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67" y="2014193"/>
            <a:ext cx="2624282" cy="43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Özel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SavonVTI</vt:lpstr>
      <vt:lpstr>Tetris 2048 </vt:lpstr>
      <vt:lpstr>Tetris 2048</vt:lpstr>
      <vt:lpstr>Tetris 2048</vt:lpstr>
      <vt:lpstr>About Tetris</vt:lpstr>
      <vt:lpstr>About 2048</vt:lpstr>
      <vt:lpstr>TETRİS 2048</vt:lpstr>
      <vt:lpstr>Demonstration of Merging Numbers and Clearing Horizontal Rows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2020-04-12T18:53:28Z</dcterms:created>
  <dcterms:modified xsi:type="dcterms:W3CDTF">2020-04-12T23:13:38Z</dcterms:modified>
</cp:coreProperties>
</file>