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EB6920"/>
    <a:srgbClr val="0B63DA"/>
    <a:srgbClr val="FFFFFF"/>
    <a:srgbClr val="EB6C2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280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9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99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79090FB1-2E20-41F7-80C5-EC1E4D5E47D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99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99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1234A80-C531-4F21-B9BF-A80BE16EC859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4787946-F38A-442D-8B4B-7C33473CC735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06BE02D-20C0-F840-AFAC-BEA99C74FDC2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006BE02D-20C0-F840-AFAC-BEA99C74FDC2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3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9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75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46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Placeholder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97511" y="2803813"/>
            <a:ext cx="3589262" cy="12503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04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4295261" y="2803813"/>
            <a:ext cx="3589262" cy="12503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05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93012" y="2803813"/>
            <a:ext cx="3589262" cy="12503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0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97511" y="4410941"/>
            <a:ext cx="3589262" cy="12503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0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4295261" y="4410941"/>
            <a:ext cx="3589262" cy="12503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08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8193012" y="4410941"/>
            <a:ext cx="3589262" cy="12503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Placeholder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823192" y="1695465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73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8449235" y="1695465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74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10075277" y="1695465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75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823192" y="3321083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7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449235" y="3321083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7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0075277" y="3321083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78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6823192" y="4946702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79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8449235" y="4946702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880" name="Rectangle 42"/>
          <p:cNvSpPr/>
          <p:nvPr userDrawn="1"/>
        </p:nvSpPr>
        <p:spPr>
          <a:xfrm>
            <a:off x="10075277" y="4946702"/>
            <a:ext cx="1439793" cy="1439419"/>
          </a:xfrm>
          <a:prstGeom prst="rect"/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900" lang="en-US"/>
          </a:p>
        </p:txBody>
      </p:sp>
      <p:sp>
        <p:nvSpPr>
          <p:cNvPr id="1048881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10075277" y="4946702"/>
            <a:ext cx="1439793" cy="14394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Placehol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590692" y="2502431"/>
            <a:ext cx="3988261" cy="22631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696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662014" y="2502431"/>
            <a:ext cx="3988261" cy="22631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697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4099567" y="2502431"/>
            <a:ext cx="3988261" cy="22631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70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5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5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5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6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6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64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65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6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6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4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4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6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7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8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51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5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95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5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86E9-A898-4B9F-8D9C-1BD4FD49FD8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EAD0-D051-420D-8980-A04CA69FD9EB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image" Target="../media/image26.jpeg"/><Relationship Id="rId8" Type="http://schemas.openxmlformats.org/officeDocument/2006/relationships/image" Target="../media/image27.jpeg"/><Relationship Id="rId9" Type="http://schemas.openxmlformats.org/officeDocument/2006/relationships/image" Target="../media/image28.jpe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3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67919" y="162087"/>
            <a:ext cx="7124081" cy="6522047"/>
          </a:xfrm>
          <a:prstGeom prst="rect"/>
        </p:spPr>
      </p:pic>
      <p:sp>
        <p:nvSpPr>
          <p:cNvPr id="1048584" name="文本框 18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881301" y="1542832"/>
            <a:ext cx="4186618" cy="369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6000" lang="en-US">
                <a:solidFill>
                  <a:srgbClr val="0B63DA"/>
                </a:solidFill>
                <a:latin typeface="Miriam" panose="020B0502050101010101" pitchFamily="34" charset="-79"/>
                <a:ea typeface="方正兰亭超细黑简体" panose="02000000000000000000" pitchFamily="2" charset="-122"/>
                <a:cs typeface="Miriam" panose="020B0502050101010101" pitchFamily="34" charset="-79"/>
              </a:rPr>
              <a:t>Blue orange flat business summary</a:t>
            </a:r>
            <a:endParaRPr altLang="en-US" b="1" dirty="0" sz="6000" lang="zh-CN">
              <a:solidFill>
                <a:srgbClr val="0B63DA"/>
              </a:solidFill>
              <a:latin typeface="Miriam" panose="020B0502050101010101" pitchFamily="34" charset="-79"/>
              <a:ea typeface="方正兰亭超细黑简体" panose="02000000000000000000" pitchFamily="2" charset="-122"/>
              <a:cs typeface="Miriam" panose="020B0502050101010101" pitchFamily="34" charset="-79"/>
            </a:endParaRPr>
          </a:p>
        </p:txBody>
      </p:sp>
      <p:sp>
        <p:nvSpPr>
          <p:cNvPr id="1048585" name="圆角矩形 19"/>
          <p:cNvSpPr/>
          <p:nvPr/>
        </p:nvSpPr>
        <p:spPr>
          <a:xfrm>
            <a:off x="982467" y="5447355"/>
            <a:ext cx="2244594" cy="566671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6" name="文本框 20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198915" y="5469080"/>
            <a:ext cx="2028146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20XX-20XX</a:t>
            </a:r>
            <a:endParaRPr altLang="en-US" b="1" dirty="0" sz="2800" lang="zh-CN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15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/>
      <p:bldP spid="1048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729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30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731" name="Rounded Rectangle 7"/>
          <p:cNvSpPr/>
          <p:nvPr/>
        </p:nvSpPr>
        <p:spPr>
          <a:xfrm>
            <a:off x="1511459" y="2677307"/>
            <a:ext cx="4287162" cy="1479866"/>
          </a:xfrm>
          <a:prstGeom prst="roundRect">
            <a:avLst>
              <a:gd name="adj" fmla="val 6411"/>
            </a:avLst>
          </a:prstGeom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350" lang="en-US"/>
          </a:p>
        </p:txBody>
      </p:sp>
      <p:sp>
        <p:nvSpPr>
          <p:cNvPr id="1048732" name="Rounded Rectangle 8"/>
          <p:cNvSpPr/>
          <p:nvPr/>
        </p:nvSpPr>
        <p:spPr>
          <a:xfrm>
            <a:off x="1511459" y="4503782"/>
            <a:ext cx="4287162" cy="1479866"/>
          </a:xfrm>
          <a:prstGeom prst="roundRect">
            <a:avLst>
              <a:gd name="adj" fmla="val 6411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350" lang="en-US"/>
          </a:p>
        </p:txBody>
      </p:sp>
      <p:sp>
        <p:nvSpPr>
          <p:cNvPr id="1048733" name="Freeform 6"/>
          <p:cNvSpPr/>
          <p:nvPr/>
        </p:nvSpPr>
        <p:spPr bwMode="auto">
          <a:xfrm rot="16200000">
            <a:off x="1952609" y="3133881"/>
            <a:ext cx="871613" cy="566718"/>
          </a:xfrm>
          <a:custGeom>
            <a:avLst/>
            <a:gdLst>
              <a:gd name="T0" fmla="*/ 2872 w 5140"/>
              <a:gd name="T1" fmla="*/ 6 h 3342"/>
              <a:gd name="T2" fmla="*/ 2925 w 5140"/>
              <a:gd name="T3" fmla="*/ 39 h 3342"/>
              <a:gd name="T4" fmla="*/ 5106 w 5140"/>
              <a:gd name="T5" fmla="*/ 1569 h 3342"/>
              <a:gd name="T6" fmla="*/ 5137 w 5140"/>
              <a:gd name="T7" fmla="*/ 1636 h 3342"/>
              <a:gd name="T8" fmla="*/ 5137 w 5140"/>
              <a:gd name="T9" fmla="*/ 1706 h 3342"/>
              <a:gd name="T10" fmla="*/ 5106 w 5140"/>
              <a:gd name="T11" fmla="*/ 1773 h 3342"/>
              <a:gd name="T12" fmla="*/ 2925 w 5140"/>
              <a:gd name="T13" fmla="*/ 3303 h 3342"/>
              <a:gd name="T14" fmla="*/ 2872 w 5140"/>
              <a:gd name="T15" fmla="*/ 3336 h 3342"/>
              <a:gd name="T16" fmla="*/ 2827 w 5140"/>
              <a:gd name="T17" fmla="*/ 3341 h 3342"/>
              <a:gd name="T18" fmla="*/ 2794 w 5140"/>
              <a:gd name="T19" fmla="*/ 3316 h 3342"/>
              <a:gd name="T20" fmla="*/ 2775 w 5140"/>
              <a:gd name="T21" fmla="*/ 3267 h 3342"/>
              <a:gd name="T22" fmla="*/ 2772 w 5140"/>
              <a:gd name="T23" fmla="*/ 2604 h 3342"/>
              <a:gd name="T24" fmla="*/ 2757 w 5140"/>
              <a:gd name="T25" fmla="*/ 2526 h 3342"/>
              <a:gd name="T26" fmla="*/ 2713 w 5140"/>
              <a:gd name="T27" fmla="*/ 2462 h 3342"/>
              <a:gd name="T28" fmla="*/ 2649 w 5140"/>
              <a:gd name="T29" fmla="*/ 2420 h 3342"/>
              <a:gd name="T30" fmla="*/ 2571 w 5140"/>
              <a:gd name="T31" fmla="*/ 2402 h 3342"/>
              <a:gd name="T32" fmla="*/ 201 w 5140"/>
              <a:gd name="T33" fmla="*/ 2406 h 3342"/>
              <a:gd name="T34" fmla="*/ 123 w 5140"/>
              <a:gd name="T35" fmla="*/ 2390 h 3342"/>
              <a:gd name="T36" fmla="*/ 59 w 5140"/>
              <a:gd name="T37" fmla="*/ 2348 h 3342"/>
              <a:gd name="T38" fmla="*/ 16 w 5140"/>
              <a:gd name="T39" fmla="*/ 2282 h 3342"/>
              <a:gd name="T40" fmla="*/ 0 w 5140"/>
              <a:gd name="T41" fmla="*/ 2204 h 3342"/>
              <a:gd name="T42" fmla="*/ 5 w 5140"/>
              <a:gd name="T43" fmla="*/ 1105 h 3342"/>
              <a:gd name="T44" fmla="*/ 34 w 5140"/>
              <a:gd name="T45" fmla="*/ 1032 h 3342"/>
              <a:gd name="T46" fmla="*/ 89 w 5140"/>
              <a:gd name="T47" fmla="*/ 979 h 3342"/>
              <a:gd name="T48" fmla="*/ 161 w 5140"/>
              <a:gd name="T49" fmla="*/ 947 h 3342"/>
              <a:gd name="T50" fmla="*/ 201 w 5140"/>
              <a:gd name="T51" fmla="*/ 941 h 3342"/>
              <a:gd name="T52" fmla="*/ 2571 w 5140"/>
              <a:gd name="T53" fmla="*/ 939 h 3342"/>
              <a:gd name="T54" fmla="*/ 2649 w 5140"/>
              <a:gd name="T55" fmla="*/ 924 h 3342"/>
              <a:gd name="T56" fmla="*/ 2713 w 5140"/>
              <a:gd name="T57" fmla="*/ 880 h 3342"/>
              <a:gd name="T58" fmla="*/ 2757 w 5140"/>
              <a:gd name="T59" fmla="*/ 816 h 3342"/>
              <a:gd name="T60" fmla="*/ 2772 w 5140"/>
              <a:gd name="T61" fmla="*/ 738 h 3342"/>
              <a:gd name="T62" fmla="*/ 2775 w 5140"/>
              <a:gd name="T63" fmla="*/ 75 h 3342"/>
              <a:gd name="T64" fmla="*/ 2794 w 5140"/>
              <a:gd name="T65" fmla="*/ 26 h 3342"/>
              <a:gd name="T66" fmla="*/ 2827 w 5140"/>
              <a:gd name="T67" fmla="*/ 1 h 3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0" h="3342">
                <a:moveTo>
                  <a:pt x="2849" y="0"/>
                </a:moveTo>
                <a:lnTo>
                  <a:pt x="2872" y="6"/>
                </a:lnTo>
                <a:lnTo>
                  <a:pt x="2898" y="18"/>
                </a:lnTo>
                <a:lnTo>
                  <a:pt x="2925" y="39"/>
                </a:lnTo>
                <a:lnTo>
                  <a:pt x="5078" y="1541"/>
                </a:lnTo>
                <a:lnTo>
                  <a:pt x="5106" y="1569"/>
                </a:lnTo>
                <a:lnTo>
                  <a:pt x="5125" y="1601"/>
                </a:lnTo>
                <a:lnTo>
                  <a:pt x="5137" y="1636"/>
                </a:lnTo>
                <a:lnTo>
                  <a:pt x="5140" y="1672"/>
                </a:lnTo>
                <a:lnTo>
                  <a:pt x="5137" y="1706"/>
                </a:lnTo>
                <a:lnTo>
                  <a:pt x="5125" y="1740"/>
                </a:lnTo>
                <a:lnTo>
                  <a:pt x="5106" y="1773"/>
                </a:lnTo>
                <a:lnTo>
                  <a:pt x="5078" y="1801"/>
                </a:lnTo>
                <a:lnTo>
                  <a:pt x="2925" y="3303"/>
                </a:lnTo>
                <a:lnTo>
                  <a:pt x="2898" y="3324"/>
                </a:lnTo>
                <a:lnTo>
                  <a:pt x="2872" y="3336"/>
                </a:lnTo>
                <a:lnTo>
                  <a:pt x="2849" y="3342"/>
                </a:lnTo>
                <a:lnTo>
                  <a:pt x="2827" y="3341"/>
                </a:lnTo>
                <a:lnTo>
                  <a:pt x="2808" y="3331"/>
                </a:lnTo>
                <a:lnTo>
                  <a:pt x="2794" y="3316"/>
                </a:lnTo>
                <a:lnTo>
                  <a:pt x="2781" y="3294"/>
                </a:lnTo>
                <a:lnTo>
                  <a:pt x="2775" y="3267"/>
                </a:lnTo>
                <a:lnTo>
                  <a:pt x="2772" y="3233"/>
                </a:lnTo>
                <a:lnTo>
                  <a:pt x="2772" y="2604"/>
                </a:lnTo>
                <a:lnTo>
                  <a:pt x="2767" y="2565"/>
                </a:lnTo>
                <a:lnTo>
                  <a:pt x="2757" y="2526"/>
                </a:lnTo>
                <a:lnTo>
                  <a:pt x="2738" y="2491"/>
                </a:lnTo>
                <a:lnTo>
                  <a:pt x="2713" y="2462"/>
                </a:lnTo>
                <a:lnTo>
                  <a:pt x="2683" y="2438"/>
                </a:lnTo>
                <a:lnTo>
                  <a:pt x="2649" y="2420"/>
                </a:lnTo>
                <a:lnTo>
                  <a:pt x="2611" y="2407"/>
                </a:lnTo>
                <a:lnTo>
                  <a:pt x="2571" y="2402"/>
                </a:lnTo>
                <a:lnTo>
                  <a:pt x="2547" y="2402"/>
                </a:lnTo>
                <a:lnTo>
                  <a:pt x="201" y="2406"/>
                </a:lnTo>
                <a:lnTo>
                  <a:pt x="161" y="2402"/>
                </a:lnTo>
                <a:lnTo>
                  <a:pt x="123" y="2390"/>
                </a:lnTo>
                <a:lnTo>
                  <a:pt x="89" y="2371"/>
                </a:lnTo>
                <a:lnTo>
                  <a:pt x="59" y="2348"/>
                </a:lnTo>
                <a:lnTo>
                  <a:pt x="34" y="2317"/>
                </a:lnTo>
                <a:lnTo>
                  <a:pt x="16" y="2282"/>
                </a:lnTo>
                <a:lnTo>
                  <a:pt x="5" y="2245"/>
                </a:lnTo>
                <a:lnTo>
                  <a:pt x="0" y="2204"/>
                </a:lnTo>
                <a:lnTo>
                  <a:pt x="0" y="1144"/>
                </a:lnTo>
                <a:lnTo>
                  <a:pt x="5" y="1105"/>
                </a:lnTo>
                <a:lnTo>
                  <a:pt x="16" y="1066"/>
                </a:lnTo>
                <a:lnTo>
                  <a:pt x="34" y="1032"/>
                </a:lnTo>
                <a:lnTo>
                  <a:pt x="59" y="1002"/>
                </a:lnTo>
                <a:lnTo>
                  <a:pt x="89" y="979"/>
                </a:lnTo>
                <a:lnTo>
                  <a:pt x="123" y="960"/>
                </a:lnTo>
                <a:lnTo>
                  <a:pt x="161" y="947"/>
                </a:lnTo>
                <a:lnTo>
                  <a:pt x="201" y="943"/>
                </a:lnTo>
                <a:lnTo>
                  <a:pt x="201" y="941"/>
                </a:lnTo>
                <a:lnTo>
                  <a:pt x="1239" y="941"/>
                </a:lnTo>
                <a:lnTo>
                  <a:pt x="2571" y="939"/>
                </a:lnTo>
                <a:lnTo>
                  <a:pt x="2611" y="935"/>
                </a:lnTo>
                <a:lnTo>
                  <a:pt x="2649" y="924"/>
                </a:lnTo>
                <a:lnTo>
                  <a:pt x="2683" y="905"/>
                </a:lnTo>
                <a:lnTo>
                  <a:pt x="2713" y="880"/>
                </a:lnTo>
                <a:lnTo>
                  <a:pt x="2738" y="850"/>
                </a:lnTo>
                <a:lnTo>
                  <a:pt x="2757" y="816"/>
                </a:lnTo>
                <a:lnTo>
                  <a:pt x="2767" y="779"/>
                </a:lnTo>
                <a:lnTo>
                  <a:pt x="2772" y="738"/>
                </a:lnTo>
                <a:lnTo>
                  <a:pt x="2772" y="109"/>
                </a:lnTo>
                <a:lnTo>
                  <a:pt x="2775" y="75"/>
                </a:lnTo>
                <a:lnTo>
                  <a:pt x="2781" y="48"/>
                </a:lnTo>
                <a:lnTo>
                  <a:pt x="2794" y="26"/>
                </a:lnTo>
                <a:lnTo>
                  <a:pt x="2808" y="10"/>
                </a:lnTo>
                <a:lnTo>
                  <a:pt x="2827" y="1"/>
                </a:lnTo>
                <a:lnTo>
                  <a:pt x="28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anchor="t" anchorCtr="0" bIns="45720" compatLnSpc="1" lIns="91440" numCol="1" rIns="91440" tIns="45720" vert="horz" wrap="square"/>
          <a:p>
            <a:endParaRPr sz="1350" lang="en-US"/>
          </a:p>
        </p:txBody>
      </p:sp>
      <p:sp>
        <p:nvSpPr>
          <p:cNvPr id="1048734" name="Freeform 6"/>
          <p:cNvSpPr/>
          <p:nvPr/>
        </p:nvSpPr>
        <p:spPr bwMode="auto">
          <a:xfrm rot="5400000" flipV="1">
            <a:off x="1952611" y="4960358"/>
            <a:ext cx="871609" cy="566716"/>
          </a:xfrm>
          <a:custGeom>
            <a:avLst/>
            <a:gdLst>
              <a:gd name="T0" fmla="*/ 2872 w 5140"/>
              <a:gd name="T1" fmla="*/ 6 h 3342"/>
              <a:gd name="T2" fmla="*/ 2925 w 5140"/>
              <a:gd name="T3" fmla="*/ 39 h 3342"/>
              <a:gd name="T4" fmla="*/ 5106 w 5140"/>
              <a:gd name="T5" fmla="*/ 1569 h 3342"/>
              <a:gd name="T6" fmla="*/ 5137 w 5140"/>
              <a:gd name="T7" fmla="*/ 1636 h 3342"/>
              <a:gd name="T8" fmla="*/ 5137 w 5140"/>
              <a:gd name="T9" fmla="*/ 1706 h 3342"/>
              <a:gd name="T10" fmla="*/ 5106 w 5140"/>
              <a:gd name="T11" fmla="*/ 1773 h 3342"/>
              <a:gd name="T12" fmla="*/ 2925 w 5140"/>
              <a:gd name="T13" fmla="*/ 3303 h 3342"/>
              <a:gd name="T14" fmla="*/ 2872 w 5140"/>
              <a:gd name="T15" fmla="*/ 3336 h 3342"/>
              <a:gd name="T16" fmla="*/ 2827 w 5140"/>
              <a:gd name="T17" fmla="*/ 3341 h 3342"/>
              <a:gd name="T18" fmla="*/ 2794 w 5140"/>
              <a:gd name="T19" fmla="*/ 3316 h 3342"/>
              <a:gd name="T20" fmla="*/ 2775 w 5140"/>
              <a:gd name="T21" fmla="*/ 3267 h 3342"/>
              <a:gd name="T22" fmla="*/ 2772 w 5140"/>
              <a:gd name="T23" fmla="*/ 2604 h 3342"/>
              <a:gd name="T24" fmla="*/ 2757 w 5140"/>
              <a:gd name="T25" fmla="*/ 2526 h 3342"/>
              <a:gd name="T26" fmla="*/ 2713 w 5140"/>
              <a:gd name="T27" fmla="*/ 2462 h 3342"/>
              <a:gd name="T28" fmla="*/ 2649 w 5140"/>
              <a:gd name="T29" fmla="*/ 2420 h 3342"/>
              <a:gd name="T30" fmla="*/ 2571 w 5140"/>
              <a:gd name="T31" fmla="*/ 2402 h 3342"/>
              <a:gd name="T32" fmla="*/ 201 w 5140"/>
              <a:gd name="T33" fmla="*/ 2406 h 3342"/>
              <a:gd name="T34" fmla="*/ 123 w 5140"/>
              <a:gd name="T35" fmla="*/ 2390 h 3342"/>
              <a:gd name="T36" fmla="*/ 59 w 5140"/>
              <a:gd name="T37" fmla="*/ 2348 h 3342"/>
              <a:gd name="T38" fmla="*/ 16 w 5140"/>
              <a:gd name="T39" fmla="*/ 2282 h 3342"/>
              <a:gd name="T40" fmla="*/ 0 w 5140"/>
              <a:gd name="T41" fmla="*/ 2204 h 3342"/>
              <a:gd name="T42" fmla="*/ 5 w 5140"/>
              <a:gd name="T43" fmla="*/ 1105 h 3342"/>
              <a:gd name="T44" fmla="*/ 34 w 5140"/>
              <a:gd name="T45" fmla="*/ 1032 h 3342"/>
              <a:gd name="T46" fmla="*/ 89 w 5140"/>
              <a:gd name="T47" fmla="*/ 979 h 3342"/>
              <a:gd name="T48" fmla="*/ 161 w 5140"/>
              <a:gd name="T49" fmla="*/ 947 h 3342"/>
              <a:gd name="T50" fmla="*/ 201 w 5140"/>
              <a:gd name="T51" fmla="*/ 941 h 3342"/>
              <a:gd name="T52" fmla="*/ 2571 w 5140"/>
              <a:gd name="T53" fmla="*/ 939 h 3342"/>
              <a:gd name="T54" fmla="*/ 2649 w 5140"/>
              <a:gd name="T55" fmla="*/ 924 h 3342"/>
              <a:gd name="T56" fmla="*/ 2713 w 5140"/>
              <a:gd name="T57" fmla="*/ 880 h 3342"/>
              <a:gd name="T58" fmla="*/ 2757 w 5140"/>
              <a:gd name="T59" fmla="*/ 816 h 3342"/>
              <a:gd name="T60" fmla="*/ 2772 w 5140"/>
              <a:gd name="T61" fmla="*/ 738 h 3342"/>
              <a:gd name="T62" fmla="*/ 2775 w 5140"/>
              <a:gd name="T63" fmla="*/ 75 h 3342"/>
              <a:gd name="T64" fmla="*/ 2794 w 5140"/>
              <a:gd name="T65" fmla="*/ 26 h 3342"/>
              <a:gd name="T66" fmla="*/ 2827 w 5140"/>
              <a:gd name="T67" fmla="*/ 1 h 3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0" h="3342">
                <a:moveTo>
                  <a:pt x="2849" y="0"/>
                </a:moveTo>
                <a:lnTo>
                  <a:pt x="2872" y="6"/>
                </a:lnTo>
                <a:lnTo>
                  <a:pt x="2898" y="18"/>
                </a:lnTo>
                <a:lnTo>
                  <a:pt x="2925" y="39"/>
                </a:lnTo>
                <a:lnTo>
                  <a:pt x="5078" y="1541"/>
                </a:lnTo>
                <a:lnTo>
                  <a:pt x="5106" y="1569"/>
                </a:lnTo>
                <a:lnTo>
                  <a:pt x="5125" y="1601"/>
                </a:lnTo>
                <a:lnTo>
                  <a:pt x="5137" y="1636"/>
                </a:lnTo>
                <a:lnTo>
                  <a:pt x="5140" y="1672"/>
                </a:lnTo>
                <a:lnTo>
                  <a:pt x="5137" y="1706"/>
                </a:lnTo>
                <a:lnTo>
                  <a:pt x="5125" y="1740"/>
                </a:lnTo>
                <a:lnTo>
                  <a:pt x="5106" y="1773"/>
                </a:lnTo>
                <a:lnTo>
                  <a:pt x="5078" y="1801"/>
                </a:lnTo>
                <a:lnTo>
                  <a:pt x="2925" y="3303"/>
                </a:lnTo>
                <a:lnTo>
                  <a:pt x="2898" y="3324"/>
                </a:lnTo>
                <a:lnTo>
                  <a:pt x="2872" y="3336"/>
                </a:lnTo>
                <a:lnTo>
                  <a:pt x="2849" y="3342"/>
                </a:lnTo>
                <a:lnTo>
                  <a:pt x="2827" y="3341"/>
                </a:lnTo>
                <a:lnTo>
                  <a:pt x="2808" y="3331"/>
                </a:lnTo>
                <a:lnTo>
                  <a:pt x="2794" y="3316"/>
                </a:lnTo>
                <a:lnTo>
                  <a:pt x="2781" y="3294"/>
                </a:lnTo>
                <a:lnTo>
                  <a:pt x="2775" y="3267"/>
                </a:lnTo>
                <a:lnTo>
                  <a:pt x="2772" y="3233"/>
                </a:lnTo>
                <a:lnTo>
                  <a:pt x="2772" y="2604"/>
                </a:lnTo>
                <a:lnTo>
                  <a:pt x="2767" y="2565"/>
                </a:lnTo>
                <a:lnTo>
                  <a:pt x="2757" y="2526"/>
                </a:lnTo>
                <a:lnTo>
                  <a:pt x="2738" y="2491"/>
                </a:lnTo>
                <a:lnTo>
                  <a:pt x="2713" y="2462"/>
                </a:lnTo>
                <a:lnTo>
                  <a:pt x="2683" y="2438"/>
                </a:lnTo>
                <a:lnTo>
                  <a:pt x="2649" y="2420"/>
                </a:lnTo>
                <a:lnTo>
                  <a:pt x="2611" y="2407"/>
                </a:lnTo>
                <a:lnTo>
                  <a:pt x="2571" y="2402"/>
                </a:lnTo>
                <a:lnTo>
                  <a:pt x="2547" y="2402"/>
                </a:lnTo>
                <a:lnTo>
                  <a:pt x="201" y="2406"/>
                </a:lnTo>
                <a:lnTo>
                  <a:pt x="161" y="2402"/>
                </a:lnTo>
                <a:lnTo>
                  <a:pt x="123" y="2390"/>
                </a:lnTo>
                <a:lnTo>
                  <a:pt x="89" y="2371"/>
                </a:lnTo>
                <a:lnTo>
                  <a:pt x="59" y="2348"/>
                </a:lnTo>
                <a:lnTo>
                  <a:pt x="34" y="2317"/>
                </a:lnTo>
                <a:lnTo>
                  <a:pt x="16" y="2282"/>
                </a:lnTo>
                <a:lnTo>
                  <a:pt x="5" y="2245"/>
                </a:lnTo>
                <a:lnTo>
                  <a:pt x="0" y="2204"/>
                </a:lnTo>
                <a:lnTo>
                  <a:pt x="0" y="1144"/>
                </a:lnTo>
                <a:lnTo>
                  <a:pt x="5" y="1105"/>
                </a:lnTo>
                <a:lnTo>
                  <a:pt x="16" y="1066"/>
                </a:lnTo>
                <a:lnTo>
                  <a:pt x="34" y="1032"/>
                </a:lnTo>
                <a:lnTo>
                  <a:pt x="59" y="1002"/>
                </a:lnTo>
                <a:lnTo>
                  <a:pt x="89" y="979"/>
                </a:lnTo>
                <a:lnTo>
                  <a:pt x="123" y="960"/>
                </a:lnTo>
                <a:lnTo>
                  <a:pt x="161" y="947"/>
                </a:lnTo>
                <a:lnTo>
                  <a:pt x="201" y="943"/>
                </a:lnTo>
                <a:lnTo>
                  <a:pt x="201" y="941"/>
                </a:lnTo>
                <a:lnTo>
                  <a:pt x="1239" y="941"/>
                </a:lnTo>
                <a:lnTo>
                  <a:pt x="2571" y="939"/>
                </a:lnTo>
                <a:lnTo>
                  <a:pt x="2611" y="935"/>
                </a:lnTo>
                <a:lnTo>
                  <a:pt x="2649" y="924"/>
                </a:lnTo>
                <a:lnTo>
                  <a:pt x="2683" y="905"/>
                </a:lnTo>
                <a:lnTo>
                  <a:pt x="2713" y="880"/>
                </a:lnTo>
                <a:lnTo>
                  <a:pt x="2738" y="850"/>
                </a:lnTo>
                <a:lnTo>
                  <a:pt x="2757" y="816"/>
                </a:lnTo>
                <a:lnTo>
                  <a:pt x="2767" y="779"/>
                </a:lnTo>
                <a:lnTo>
                  <a:pt x="2772" y="738"/>
                </a:lnTo>
                <a:lnTo>
                  <a:pt x="2772" y="109"/>
                </a:lnTo>
                <a:lnTo>
                  <a:pt x="2775" y="75"/>
                </a:lnTo>
                <a:lnTo>
                  <a:pt x="2781" y="48"/>
                </a:lnTo>
                <a:lnTo>
                  <a:pt x="2794" y="26"/>
                </a:lnTo>
                <a:lnTo>
                  <a:pt x="2808" y="10"/>
                </a:lnTo>
                <a:lnTo>
                  <a:pt x="2827" y="1"/>
                </a:lnTo>
                <a:lnTo>
                  <a:pt x="28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anchor="t" anchorCtr="0" bIns="45720" compatLnSpc="1" lIns="91440" numCol="1" rIns="91440" tIns="45720" vert="horz" wrap="square"/>
          <a:p>
            <a:endParaRPr sz="1350" lang="en-US"/>
          </a:p>
        </p:txBody>
      </p:sp>
      <p:sp>
        <p:nvSpPr>
          <p:cNvPr id="1048735" name="Rectangle 17"/>
          <p:cNvSpPr/>
          <p:nvPr/>
        </p:nvSpPr>
        <p:spPr>
          <a:xfrm>
            <a:off x="3265371" y="2874969"/>
            <a:ext cx="2136046" cy="1107996"/>
          </a:xfrm>
          <a:prstGeom prst="rect"/>
        </p:spPr>
        <p:txBody>
          <a:bodyPr anchor="ctr" wrap="square">
            <a:spAutoFit/>
          </a:bodyPr>
          <a:p>
            <a:pPr algn="ctr"/>
            <a:r>
              <a:rPr b="1" dirty="0" sz="6600" lang="en-US">
                <a:solidFill>
                  <a:schemeClr val="bg1"/>
                </a:solidFill>
              </a:rPr>
              <a:t>50%</a:t>
            </a:r>
            <a:endParaRPr b="1" dirty="0" sz="6600" lang="en-US">
              <a:solidFill>
                <a:schemeClr val="bg1"/>
              </a:solidFill>
            </a:endParaRPr>
          </a:p>
        </p:txBody>
      </p:sp>
      <p:sp>
        <p:nvSpPr>
          <p:cNvPr id="1048736" name="Rectangle 18"/>
          <p:cNvSpPr/>
          <p:nvPr/>
        </p:nvSpPr>
        <p:spPr>
          <a:xfrm>
            <a:off x="3265371" y="4701445"/>
            <a:ext cx="2136046" cy="1107996"/>
          </a:xfrm>
          <a:prstGeom prst="rect"/>
        </p:spPr>
        <p:txBody>
          <a:bodyPr anchor="ctr" wrap="square">
            <a:spAutoFit/>
          </a:bodyPr>
          <a:p>
            <a:pPr algn="ctr"/>
            <a:r>
              <a:rPr b="1" dirty="0" sz="6600" lang="en-US">
                <a:solidFill>
                  <a:schemeClr val="bg1"/>
                </a:solidFill>
              </a:rPr>
              <a:t>10%</a:t>
            </a:r>
            <a:endParaRPr b="1" dirty="0" sz="6600" lang="en-US">
              <a:solidFill>
                <a:schemeClr val="bg1"/>
              </a:solidFill>
            </a:endParaRPr>
          </a:p>
        </p:txBody>
      </p:sp>
      <p:sp>
        <p:nvSpPr>
          <p:cNvPr id="1048737" name="Rectangle 25"/>
          <p:cNvSpPr/>
          <p:nvPr/>
        </p:nvSpPr>
        <p:spPr>
          <a:xfrm>
            <a:off x="6150486" y="2690303"/>
            <a:ext cx="4701290" cy="1292662"/>
          </a:xfrm>
          <a:prstGeom prst="rect"/>
        </p:spPr>
        <p:txBody>
          <a:bodyPr anchor="ctr" wrap="square">
            <a:spAutoFit/>
          </a:bodyPr>
          <a:p>
            <a:pPr>
              <a:lnSpc>
                <a:spcPct val="150000"/>
              </a:lnSpc>
            </a:pPr>
            <a:r>
              <a:rPr b="1" dirty="0" sz="2400" lang="en-US">
                <a:solidFill>
                  <a:srgbClr val="0B63DA"/>
                </a:solidFill>
              </a:rPr>
              <a:t>Key Figure Title</a:t>
            </a:r>
            <a:endParaRPr b="1" dirty="0" sz="2400" lang="en-US">
              <a:solidFill>
                <a:srgbClr val="0B63DA"/>
              </a:solidFill>
            </a:endParaRPr>
          </a:p>
          <a:p>
            <a:pPr>
              <a:lnSpc>
                <a:spcPct val="150000"/>
              </a:lnSpc>
            </a:pPr>
            <a:r>
              <a:rPr dirty="0" sz="1400" lang="en-US">
                <a:solidFill>
                  <a:schemeClr val="bg1">
                    <a:lumMod val="50000"/>
                  </a:schemeClr>
                </a:solidFill>
              </a:rPr>
              <a:t>This is a sample text. You simply add your own text and description here. This text is fully editable. </a:t>
            </a:r>
            <a:endParaRPr dirty="0" sz="1400"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8738" name="Rectangle 27"/>
          <p:cNvSpPr/>
          <p:nvPr/>
        </p:nvSpPr>
        <p:spPr>
          <a:xfrm>
            <a:off x="6150486" y="4597384"/>
            <a:ext cx="4701290" cy="1292662"/>
          </a:xfrm>
          <a:prstGeom prst="rect"/>
        </p:spPr>
        <p:txBody>
          <a:bodyPr anchor="ctr" wrap="square">
            <a:spAutoFit/>
          </a:bodyPr>
          <a:p>
            <a:pPr>
              <a:lnSpc>
                <a:spcPct val="150000"/>
              </a:lnSpc>
            </a:pPr>
            <a:r>
              <a:rPr b="1" dirty="0" sz="2400" lang="en-US">
                <a:solidFill>
                  <a:srgbClr val="EB6920"/>
                </a:solidFill>
              </a:rPr>
              <a:t>Key Figure Title</a:t>
            </a:r>
            <a:endParaRPr b="1" dirty="0" sz="2400" lang="en-US">
              <a:solidFill>
                <a:srgbClr val="EB6920"/>
              </a:solidFill>
            </a:endParaRPr>
          </a:p>
          <a:p>
            <a:pPr>
              <a:lnSpc>
                <a:spcPct val="150000"/>
              </a:lnSpc>
            </a:pPr>
            <a:r>
              <a:rPr dirty="0" sz="1400" lang="en-US">
                <a:solidFill>
                  <a:schemeClr val="bg1">
                    <a:lumMod val="50000"/>
                  </a:schemeClr>
                </a:solidFill>
              </a:rPr>
              <a:t>This is a sample text. You simply add your own text and description here. This text is fully editable. </a:t>
            </a:r>
            <a:endParaRPr dirty="0" sz="1400"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739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40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741" name="Freeform 6"/>
          <p:cNvSpPr/>
          <p:nvPr/>
        </p:nvSpPr>
        <p:spPr bwMode="auto">
          <a:xfrm flipV="1">
            <a:off x="2445696" y="3666808"/>
            <a:ext cx="1532824" cy="1412777"/>
          </a:xfrm>
          <a:custGeom>
            <a:avLst/>
            <a:gdLst>
              <a:gd name="connsiteX0" fmla="*/ 971829 w 2671591"/>
              <a:gd name="connsiteY0" fmla="*/ 311 h 2234714"/>
              <a:gd name="connsiteX1" fmla="*/ 1658132 w 2671591"/>
              <a:gd name="connsiteY1" fmla="*/ 121675 h 2234714"/>
              <a:gd name="connsiteX2" fmla="*/ 2391482 w 2671591"/>
              <a:gd name="connsiteY2" fmla="*/ 570868 h 2234714"/>
              <a:gd name="connsiteX3" fmla="*/ 2671591 w 2671591"/>
              <a:gd name="connsiteY3" fmla="*/ 1127080 h 2234714"/>
              <a:gd name="connsiteX4" fmla="*/ 2398520 w 2671591"/>
              <a:gd name="connsiteY4" fmla="*/ 1555152 h 2234714"/>
              <a:gd name="connsiteX5" fmla="*/ 1656724 w 2671591"/>
              <a:gd name="connsiteY5" fmla="*/ 2040957 h 2234714"/>
              <a:gd name="connsiteX6" fmla="*/ 436351 w 2671591"/>
              <a:gd name="connsiteY6" fmla="*/ 2146567 h 2234714"/>
              <a:gd name="connsiteX7" fmla="*/ 0 w 2671591"/>
              <a:gd name="connsiteY7" fmla="*/ 1127080 h 2234714"/>
              <a:gd name="connsiteX8" fmla="*/ 453241 w 2671591"/>
              <a:gd name="connsiteY8" fmla="*/ 130124 h 2234714"/>
              <a:gd name="connsiteX9" fmla="*/ 971829 w 2671591"/>
              <a:gd name="connsiteY9" fmla="*/ 311 h 223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1591" h="2234714">
                <a:moveTo>
                  <a:pt x="971829" y="311"/>
                </a:moveTo>
                <a:cubicBezTo>
                  <a:pt x="1208558" y="-4512"/>
                  <a:pt x="1452273" y="47220"/>
                  <a:pt x="1658132" y="121675"/>
                </a:cubicBezTo>
                <a:cubicBezTo>
                  <a:pt x="1922757" y="217427"/>
                  <a:pt x="2191606" y="370914"/>
                  <a:pt x="2391482" y="570868"/>
                </a:cubicBezTo>
                <a:cubicBezTo>
                  <a:pt x="2536463" y="715906"/>
                  <a:pt x="2671591" y="914452"/>
                  <a:pt x="2671591" y="1127080"/>
                </a:cubicBezTo>
                <a:cubicBezTo>
                  <a:pt x="2671591" y="1267893"/>
                  <a:pt x="2492828" y="1465031"/>
                  <a:pt x="2398520" y="1555152"/>
                </a:cubicBezTo>
                <a:cubicBezTo>
                  <a:pt x="2188790" y="1755106"/>
                  <a:pt x="1919942" y="1922674"/>
                  <a:pt x="1656724" y="2040957"/>
                </a:cubicBezTo>
                <a:cubicBezTo>
                  <a:pt x="1309052" y="2194443"/>
                  <a:pt x="796691" y="2329623"/>
                  <a:pt x="436351" y="2146567"/>
                </a:cubicBezTo>
                <a:cubicBezTo>
                  <a:pt x="71787" y="1960693"/>
                  <a:pt x="0" y="1496010"/>
                  <a:pt x="0" y="1127080"/>
                </a:cubicBezTo>
                <a:cubicBezTo>
                  <a:pt x="0" y="742660"/>
                  <a:pt x="95716" y="334303"/>
                  <a:pt x="453241" y="130124"/>
                </a:cubicBezTo>
                <a:cubicBezTo>
                  <a:pt x="607811" y="42027"/>
                  <a:pt x="787708" y="4063"/>
                  <a:pt x="971829" y="311"/>
                </a:cubicBezTo>
                <a:close/>
              </a:path>
            </a:pathLst>
          </a:custGeom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742" name="Shape 2778"/>
          <p:cNvSpPr/>
          <p:nvPr/>
        </p:nvSpPr>
        <p:spPr bwMode="auto">
          <a:xfrm>
            <a:off x="2947003" y="4181454"/>
            <a:ext cx="384596" cy="383484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 bIns="19045" lIns="19045" rIns="19045" tIns="19045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  <a:effectLst>
                <a:outerShdw blurRad="38100" dir="5400000" dist="127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048743" name="Freeform 7"/>
          <p:cNvSpPr/>
          <p:nvPr/>
        </p:nvSpPr>
        <p:spPr bwMode="auto">
          <a:xfrm flipV="1">
            <a:off x="3991859" y="3666808"/>
            <a:ext cx="1532825" cy="1412777"/>
          </a:xfrm>
          <a:custGeom>
            <a:avLst/>
            <a:gdLst>
              <a:gd name="connsiteX0" fmla="*/ 971829 w 2671591"/>
              <a:gd name="connsiteY0" fmla="*/ 311 h 2234714"/>
              <a:gd name="connsiteX1" fmla="*/ 1658132 w 2671591"/>
              <a:gd name="connsiteY1" fmla="*/ 121675 h 2234714"/>
              <a:gd name="connsiteX2" fmla="*/ 2391482 w 2671591"/>
              <a:gd name="connsiteY2" fmla="*/ 570868 h 2234714"/>
              <a:gd name="connsiteX3" fmla="*/ 2671591 w 2671591"/>
              <a:gd name="connsiteY3" fmla="*/ 1127080 h 2234714"/>
              <a:gd name="connsiteX4" fmla="*/ 2398520 w 2671591"/>
              <a:gd name="connsiteY4" fmla="*/ 1555152 h 2234714"/>
              <a:gd name="connsiteX5" fmla="*/ 1656724 w 2671591"/>
              <a:gd name="connsiteY5" fmla="*/ 2040957 h 2234714"/>
              <a:gd name="connsiteX6" fmla="*/ 436351 w 2671591"/>
              <a:gd name="connsiteY6" fmla="*/ 2146567 h 2234714"/>
              <a:gd name="connsiteX7" fmla="*/ 0 w 2671591"/>
              <a:gd name="connsiteY7" fmla="*/ 1127080 h 2234714"/>
              <a:gd name="connsiteX8" fmla="*/ 453241 w 2671591"/>
              <a:gd name="connsiteY8" fmla="*/ 130124 h 2234714"/>
              <a:gd name="connsiteX9" fmla="*/ 971829 w 2671591"/>
              <a:gd name="connsiteY9" fmla="*/ 311 h 223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1591" h="2234714">
                <a:moveTo>
                  <a:pt x="971829" y="311"/>
                </a:moveTo>
                <a:cubicBezTo>
                  <a:pt x="1208558" y="-4512"/>
                  <a:pt x="1452273" y="47220"/>
                  <a:pt x="1658132" y="121675"/>
                </a:cubicBezTo>
                <a:cubicBezTo>
                  <a:pt x="1922757" y="217427"/>
                  <a:pt x="2191606" y="370914"/>
                  <a:pt x="2391482" y="570868"/>
                </a:cubicBezTo>
                <a:cubicBezTo>
                  <a:pt x="2536463" y="715906"/>
                  <a:pt x="2671591" y="914452"/>
                  <a:pt x="2671591" y="1127080"/>
                </a:cubicBezTo>
                <a:cubicBezTo>
                  <a:pt x="2671591" y="1267893"/>
                  <a:pt x="2492828" y="1465031"/>
                  <a:pt x="2398520" y="1555152"/>
                </a:cubicBezTo>
                <a:cubicBezTo>
                  <a:pt x="2188790" y="1755106"/>
                  <a:pt x="1919942" y="1922674"/>
                  <a:pt x="1656724" y="2040957"/>
                </a:cubicBezTo>
                <a:cubicBezTo>
                  <a:pt x="1309052" y="2194443"/>
                  <a:pt x="796691" y="2329623"/>
                  <a:pt x="436351" y="2146567"/>
                </a:cubicBezTo>
                <a:cubicBezTo>
                  <a:pt x="71787" y="1960693"/>
                  <a:pt x="0" y="1496010"/>
                  <a:pt x="0" y="1127080"/>
                </a:cubicBezTo>
                <a:cubicBezTo>
                  <a:pt x="0" y="742660"/>
                  <a:pt x="95716" y="334303"/>
                  <a:pt x="453241" y="130124"/>
                </a:cubicBezTo>
                <a:cubicBezTo>
                  <a:pt x="607811" y="42027"/>
                  <a:pt x="787708" y="4063"/>
                  <a:pt x="971829" y="311"/>
                </a:cubicBezTo>
                <a:close/>
              </a:path>
            </a:pathLst>
          </a:cu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744" name="Shape 2748"/>
          <p:cNvSpPr/>
          <p:nvPr/>
        </p:nvSpPr>
        <p:spPr bwMode="auto">
          <a:xfrm>
            <a:off x="4484275" y="4181454"/>
            <a:ext cx="384595" cy="383484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 bIns="19045" lIns="19045" rIns="19045" tIns="19045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  <a:effectLst>
                <a:outerShdw blurRad="38100" dir="5400000" dist="127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048745" name="Freeform 8"/>
          <p:cNvSpPr/>
          <p:nvPr/>
        </p:nvSpPr>
        <p:spPr bwMode="auto">
          <a:xfrm flipV="1">
            <a:off x="5523571" y="3666808"/>
            <a:ext cx="1532825" cy="1412777"/>
          </a:xfrm>
          <a:custGeom>
            <a:avLst/>
            <a:gdLst>
              <a:gd name="connsiteX0" fmla="*/ 971829 w 2671591"/>
              <a:gd name="connsiteY0" fmla="*/ 311 h 2234714"/>
              <a:gd name="connsiteX1" fmla="*/ 1658132 w 2671591"/>
              <a:gd name="connsiteY1" fmla="*/ 121675 h 2234714"/>
              <a:gd name="connsiteX2" fmla="*/ 2391482 w 2671591"/>
              <a:gd name="connsiteY2" fmla="*/ 570868 h 2234714"/>
              <a:gd name="connsiteX3" fmla="*/ 2671591 w 2671591"/>
              <a:gd name="connsiteY3" fmla="*/ 1127080 h 2234714"/>
              <a:gd name="connsiteX4" fmla="*/ 2398520 w 2671591"/>
              <a:gd name="connsiteY4" fmla="*/ 1555152 h 2234714"/>
              <a:gd name="connsiteX5" fmla="*/ 1656724 w 2671591"/>
              <a:gd name="connsiteY5" fmla="*/ 2040957 h 2234714"/>
              <a:gd name="connsiteX6" fmla="*/ 436351 w 2671591"/>
              <a:gd name="connsiteY6" fmla="*/ 2146567 h 2234714"/>
              <a:gd name="connsiteX7" fmla="*/ 0 w 2671591"/>
              <a:gd name="connsiteY7" fmla="*/ 1127080 h 2234714"/>
              <a:gd name="connsiteX8" fmla="*/ 453241 w 2671591"/>
              <a:gd name="connsiteY8" fmla="*/ 130124 h 2234714"/>
              <a:gd name="connsiteX9" fmla="*/ 971829 w 2671591"/>
              <a:gd name="connsiteY9" fmla="*/ 311 h 223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1591" h="2234714">
                <a:moveTo>
                  <a:pt x="971829" y="311"/>
                </a:moveTo>
                <a:cubicBezTo>
                  <a:pt x="1208558" y="-4512"/>
                  <a:pt x="1452273" y="47220"/>
                  <a:pt x="1658132" y="121675"/>
                </a:cubicBezTo>
                <a:cubicBezTo>
                  <a:pt x="1922757" y="217427"/>
                  <a:pt x="2191606" y="370914"/>
                  <a:pt x="2391482" y="570868"/>
                </a:cubicBezTo>
                <a:cubicBezTo>
                  <a:pt x="2536463" y="715906"/>
                  <a:pt x="2671591" y="914452"/>
                  <a:pt x="2671591" y="1127080"/>
                </a:cubicBezTo>
                <a:cubicBezTo>
                  <a:pt x="2671591" y="1267893"/>
                  <a:pt x="2492828" y="1465031"/>
                  <a:pt x="2398520" y="1555152"/>
                </a:cubicBezTo>
                <a:cubicBezTo>
                  <a:pt x="2188790" y="1755106"/>
                  <a:pt x="1919942" y="1922674"/>
                  <a:pt x="1656724" y="2040957"/>
                </a:cubicBezTo>
                <a:cubicBezTo>
                  <a:pt x="1309052" y="2194443"/>
                  <a:pt x="796691" y="2329623"/>
                  <a:pt x="436351" y="2146567"/>
                </a:cubicBezTo>
                <a:cubicBezTo>
                  <a:pt x="71787" y="1960693"/>
                  <a:pt x="0" y="1496010"/>
                  <a:pt x="0" y="1127080"/>
                </a:cubicBezTo>
                <a:cubicBezTo>
                  <a:pt x="0" y="742660"/>
                  <a:pt x="95716" y="334303"/>
                  <a:pt x="453241" y="130124"/>
                </a:cubicBezTo>
                <a:cubicBezTo>
                  <a:pt x="607811" y="42027"/>
                  <a:pt x="787708" y="4063"/>
                  <a:pt x="971829" y="311"/>
                </a:cubicBezTo>
                <a:close/>
              </a:path>
            </a:pathLst>
          </a:custGeom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746" name="Shape 2543"/>
          <p:cNvSpPr/>
          <p:nvPr/>
        </p:nvSpPr>
        <p:spPr bwMode="auto">
          <a:xfrm>
            <a:off x="6017098" y="4181454"/>
            <a:ext cx="383484" cy="383484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 bIns="19045" lIns="19045" rIns="19045" tIns="19045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  <a:effectLst>
                <a:outerShdw blurRad="38100" dir="5400000" dist="127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048747" name="Freeform 9"/>
          <p:cNvSpPr/>
          <p:nvPr/>
        </p:nvSpPr>
        <p:spPr bwMode="auto">
          <a:xfrm flipV="1">
            <a:off x="7048615" y="3666808"/>
            <a:ext cx="1532825" cy="1412777"/>
          </a:xfrm>
          <a:custGeom>
            <a:avLst/>
            <a:gdLst>
              <a:gd name="connsiteX0" fmla="*/ 971829 w 2671591"/>
              <a:gd name="connsiteY0" fmla="*/ 311 h 2234714"/>
              <a:gd name="connsiteX1" fmla="*/ 1658132 w 2671591"/>
              <a:gd name="connsiteY1" fmla="*/ 121675 h 2234714"/>
              <a:gd name="connsiteX2" fmla="*/ 2391482 w 2671591"/>
              <a:gd name="connsiteY2" fmla="*/ 570868 h 2234714"/>
              <a:gd name="connsiteX3" fmla="*/ 2671591 w 2671591"/>
              <a:gd name="connsiteY3" fmla="*/ 1127080 h 2234714"/>
              <a:gd name="connsiteX4" fmla="*/ 2398520 w 2671591"/>
              <a:gd name="connsiteY4" fmla="*/ 1555152 h 2234714"/>
              <a:gd name="connsiteX5" fmla="*/ 1656724 w 2671591"/>
              <a:gd name="connsiteY5" fmla="*/ 2040957 h 2234714"/>
              <a:gd name="connsiteX6" fmla="*/ 436351 w 2671591"/>
              <a:gd name="connsiteY6" fmla="*/ 2146567 h 2234714"/>
              <a:gd name="connsiteX7" fmla="*/ 0 w 2671591"/>
              <a:gd name="connsiteY7" fmla="*/ 1127080 h 2234714"/>
              <a:gd name="connsiteX8" fmla="*/ 453241 w 2671591"/>
              <a:gd name="connsiteY8" fmla="*/ 130124 h 2234714"/>
              <a:gd name="connsiteX9" fmla="*/ 971829 w 2671591"/>
              <a:gd name="connsiteY9" fmla="*/ 311 h 223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1591" h="2234714">
                <a:moveTo>
                  <a:pt x="971829" y="311"/>
                </a:moveTo>
                <a:cubicBezTo>
                  <a:pt x="1208558" y="-4512"/>
                  <a:pt x="1452273" y="47220"/>
                  <a:pt x="1658132" y="121675"/>
                </a:cubicBezTo>
                <a:cubicBezTo>
                  <a:pt x="1922757" y="217427"/>
                  <a:pt x="2191606" y="370914"/>
                  <a:pt x="2391482" y="570868"/>
                </a:cubicBezTo>
                <a:cubicBezTo>
                  <a:pt x="2536463" y="715906"/>
                  <a:pt x="2671591" y="914452"/>
                  <a:pt x="2671591" y="1127080"/>
                </a:cubicBezTo>
                <a:cubicBezTo>
                  <a:pt x="2671591" y="1267893"/>
                  <a:pt x="2492828" y="1465031"/>
                  <a:pt x="2398520" y="1555152"/>
                </a:cubicBezTo>
                <a:cubicBezTo>
                  <a:pt x="2188790" y="1755106"/>
                  <a:pt x="1919942" y="1922674"/>
                  <a:pt x="1656724" y="2040957"/>
                </a:cubicBezTo>
                <a:cubicBezTo>
                  <a:pt x="1309052" y="2194443"/>
                  <a:pt x="796691" y="2329623"/>
                  <a:pt x="436351" y="2146567"/>
                </a:cubicBezTo>
                <a:cubicBezTo>
                  <a:pt x="71787" y="1960693"/>
                  <a:pt x="0" y="1496010"/>
                  <a:pt x="0" y="1127080"/>
                </a:cubicBezTo>
                <a:cubicBezTo>
                  <a:pt x="0" y="742660"/>
                  <a:pt x="95716" y="334303"/>
                  <a:pt x="453241" y="130124"/>
                </a:cubicBezTo>
                <a:cubicBezTo>
                  <a:pt x="607811" y="42027"/>
                  <a:pt x="787708" y="4063"/>
                  <a:pt x="971829" y="311"/>
                </a:cubicBezTo>
                <a:close/>
              </a:path>
            </a:pathLst>
          </a:cu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748" name="Shape 2784"/>
          <p:cNvSpPr/>
          <p:nvPr/>
        </p:nvSpPr>
        <p:spPr bwMode="auto">
          <a:xfrm>
            <a:off x="7548812" y="4181454"/>
            <a:ext cx="384595" cy="383484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 bIns="19045" lIns="19045" rIns="19045" tIns="19045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  <a:effectLst>
                <a:outerShdw blurRad="38100" dir="5400000" dist="127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sp>
        <p:nvSpPr>
          <p:cNvPr id="1048749" name="Freeform 10"/>
          <p:cNvSpPr/>
          <p:nvPr/>
        </p:nvSpPr>
        <p:spPr bwMode="auto">
          <a:xfrm flipV="1">
            <a:off x="8581440" y="3666808"/>
            <a:ext cx="1532824" cy="1412777"/>
          </a:xfrm>
          <a:custGeom>
            <a:avLst/>
            <a:gdLst>
              <a:gd name="connsiteX0" fmla="*/ 971829 w 2671591"/>
              <a:gd name="connsiteY0" fmla="*/ 311 h 2234714"/>
              <a:gd name="connsiteX1" fmla="*/ 1658132 w 2671591"/>
              <a:gd name="connsiteY1" fmla="*/ 121675 h 2234714"/>
              <a:gd name="connsiteX2" fmla="*/ 2391482 w 2671591"/>
              <a:gd name="connsiteY2" fmla="*/ 570868 h 2234714"/>
              <a:gd name="connsiteX3" fmla="*/ 2671591 w 2671591"/>
              <a:gd name="connsiteY3" fmla="*/ 1127080 h 2234714"/>
              <a:gd name="connsiteX4" fmla="*/ 2398520 w 2671591"/>
              <a:gd name="connsiteY4" fmla="*/ 1555152 h 2234714"/>
              <a:gd name="connsiteX5" fmla="*/ 1656724 w 2671591"/>
              <a:gd name="connsiteY5" fmla="*/ 2040957 h 2234714"/>
              <a:gd name="connsiteX6" fmla="*/ 436351 w 2671591"/>
              <a:gd name="connsiteY6" fmla="*/ 2146567 h 2234714"/>
              <a:gd name="connsiteX7" fmla="*/ 0 w 2671591"/>
              <a:gd name="connsiteY7" fmla="*/ 1127080 h 2234714"/>
              <a:gd name="connsiteX8" fmla="*/ 453241 w 2671591"/>
              <a:gd name="connsiteY8" fmla="*/ 130124 h 2234714"/>
              <a:gd name="connsiteX9" fmla="*/ 971829 w 2671591"/>
              <a:gd name="connsiteY9" fmla="*/ 311 h 223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1591" h="2234714">
                <a:moveTo>
                  <a:pt x="971829" y="311"/>
                </a:moveTo>
                <a:cubicBezTo>
                  <a:pt x="1208558" y="-4512"/>
                  <a:pt x="1452273" y="47220"/>
                  <a:pt x="1658132" y="121675"/>
                </a:cubicBezTo>
                <a:cubicBezTo>
                  <a:pt x="1922757" y="217427"/>
                  <a:pt x="2191606" y="370914"/>
                  <a:pt x="2391482" y="570868"/>
                </a:cubicBezTo>
                <a:cubicBezTo>
                  <a:pt x="2536463" y="715906"/>
                  <a:pt x="2671591" y="914452"/>
                  <a:pt x="2671591" y="1127080"/>
                </a:cubicBezTo>
                <a:cubicBezTo>
                  <a:pt x="2671591" y="1267893"/>
                  <a:pt x="2492828" y="1465031"/>
                  <a:pt x="2398520" y="1555152"/>
                </a:cubicBezTo>
                <a:cubicBezTo>
                  <a:pt x="2188790" y="1755106"/>
                  <a:pt x="1919942" y="1922674"/>
                  <a:pt x="1656724" y="2040957"/>
                </a:cubicBezTo>
                <a:cubicBezTo>
                  <a:pt x="1309052" y="2194443"/>
                  <a:pt x="796691" y="2329623"/>
                  <a:pt x="436351" y="2146567"/>
                </a:cubicBezTo>
                <a:cubicBezTo>
                  <a:pt x="71787" y="1960693"/>
                  <a:pt x="0" y="1496010"/>
                  <a:pt x="0" y="1127080"/>
                </a:cubicBezTo>
                <a:cubicBezTo>
                  <a:pt x="0" y="742660"/>
                  <a:pt x="95716" y="334303"/>
                  <a:pt x="453241" y="130124"/>
                </a:cubicBezTo>
                <a:cubicBezTo>
                  <a:pt x="607811" y="42027"/>
                  <a:pt x="787708" y="4063"/>
                  <a:pt x="971829" y="311"/>
                </a:cubicBezTo>
                <a:close/>
              </a:path>
            </a:pathLst>
          </a:custGeom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750" name="Shape 2774"/>
          <p:cNvSpPr/>
          <p:nvPr/>
        </p:nvSpPr>
        <p:spPr bwMode="auto">
          <a:xfrm>
            <a:off x="9073855" y="4181454"/>
            <a:ext cx="384596" cy="383484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anchor="ctr" bIns="19045" lIns="19045" rIns="19045" tIns="19045"/>
          <a:p>
            <a:pPr defTabSz="228600" eaLnBrk="1" fontAlgn="auto" hangingPunct="1">
              <a:spcBef>
                <a:spcPts val="0"/>
              </a:spcBef>
              <a:spcAft>
                <a:spcPts val="0"/>
              </a:spcAft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  <a:effectLst>
                <a:outerShdw blurRad="38100" dir="5400000" dist="127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/>
            </a:endParaRPr>
          </a:p>
        </p:txBody>
      </p:sp>
      <p:grpSp>
        <p:nvGrpSpPr>
          <p:cNvPr id="72" name="组合 17"/>
          <p:cNvGrpSpPr/>
          <p:nvPr/>
        </p:nvGrpSpPr>
        <p:grpSpPr>
          <a:xfrm>
            <a:off x="3331599" y="5388595"/>
            <a:ext cx="2500463" cy="930441"/>
            <a:chOff x="1760818" y="2349127"/>
            <a:chExt cx="2224143" cy="827619"/>
          </a:xfrm>
        </p:grpSpPr>
        <p:sp>
          <p:nvSpPr>
            <p:cNvPr id="1048751" name="文本框 18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52" name="文本框 19"/>
            <p:cNvSpPr txBox="1"/>
            <p:nvPr/>
          </p:nvSpPr>
          <p:spPr>
            <a:xfrm>
              <a:off x="1760818" y="2626479"/>
              <a:ext cx="2224143" cy="550267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3" name="组合 20"/>
          <p:cNvGrpSpPr/>
          <p:nvPr/>
        </p:nvGrpSpPr>
        <p:grpSpPr>
          <a:xfrm>
            <a:off x="6400582" y="5388595"/>
            <a:ext cx="2500463" cy="930441"/>
            <a:chOff x="1760818" y="2349127"/>
            <a:chExt cx="2224143" cy="827619"/>
          </a:xfrm>
        </p:grpSpPr>
        <p:sp>
          <p:nvSpPr>
            <p:cNvPr id="1048753" name="文本框 21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54" name="文本框 22"/>
            <p:cNvSpPr txBox="1"/>
            <p:nvPr/>
          </p:nvSpPr>
          <p:spPr>
            <a:xfrm>
              <a:off x="1760818" y="2626479"/>
              <a:ext cx="2224143" cy="550267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4" name="组合 23"/>
          <p:cNvGrpSpPr/>
          <p:nvPr/>
        </p:nvGrpSpPr>
        <p:grpSpPr>
          <a:xfrm>
            <a:off x="1799887" y="2571395"/>
            <a:ext cx="2500463" cy="930441"/>
            <a:chOff x="1760818" y="2349127"/>
            <a:chExt cx="2224143" cy="827619"/>
          </a:xfrm>
        </p:grpSpPr>
        <p:sp>
          <p:nvSpPr>
            <p:cNvPr id="1048755" name="文本框 24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56" name="文本框 25"/>
            <p:cNvSpPr txBox="1"/>
            <p:nvPr/>
          </p:nvSpPr>
          <p:spPr>
            <a:xfrm>
              <a:off x="1760818" y="2626479"/>
              <a:ext cx="2224143" cy="550267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5" name="组合 26"/>
          <p:cNvGrpSpPr/>
          <p:nvPr/>
        </p:nvGrpSpPr>
        <p:grpSpPr>
          <a:xfrm>
            <a:off x="4868870" y="2571395"/>
            <a:ext cx="2500463" cy="930441"/>
            <a:chOff x="1760818" y="2349127"/>
            <a:chExt cx="2224143" cy="827619"/>
          </a:xfrm>
        </p:grpSpPr>
        <p:sp>
          <p:nvSpPr>
            <p:cNvPr id="1048757" name="文本框 27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58" name="文本框 28"/>
            <p:cNvSpPr txBox="1"/>
            <p:nvPr/>
          </p:nvSpPr>
          <p:spPr>
            <a:xfrm>
              <a:off x="1760818" y="2626479"/>
              <a:ext cx="2224143" cy="550267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6" name="组合 29"/>
          <p:cNvGrpSpPr/>
          <p:nvPr/>
        </p:nvGrpSpPr>
        <p:grpSpPr>
          <a:xfrm>
            <a:off x="8015921" y="2567107"/>
            <a:ext cx="2500463" cy="930441"/>
            <a:chOff x="1760818" y="2349127"/>
            <a:chExt cx="2224143" cy="827619"/>
          </a:xfrm>
        </p:grpSpPr>
        <p:sp>
          <p:nvSpPr>
            <p:cNvPr id="1048759" name="文本框 30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60" name="文本框 31"/>
            <p:cNvSpPr txBox="1"/>
            <p:nvPr/>
          </p:nvSpPr>
          <p:spPr>
            <a:xfrm>
              <a:off x="1760818" y="2626479"/>
              <a:ext cx="2224143" cy="550267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2000"/>
                            </p:stCondLst>
                            <p:childTnLst>
                              <p:par>
                                <p:cTn fill="hold" id="1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2500"/>
                            </p:stCondLst>
                            <p:childTnLst>
                              <p:par>
                                <p:cTn fill="hold" id="2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3000"/>
                            </p:stCondLst>
                            <p:childTnLst>
                              <p:par>
                                <p:cTn fill="hold" id="2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761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62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763" name="Rectangle 6"/>
          <p:cNvSpPr/>
          <p:nvPr/>
        </p:nvSpPr>
        <p:spPr>
          <a:xfrm flipH="1">
            <a:off x="1159026" y="2456546"/>
            <a:ext cx="2242853" cy="1467953"/>
          </a:xfrm>
          <a:custGeom>
            <a:avLst/>
            <a:gdLst>
              <a:gd name="connsiteX0" fmla="*/ 0 w 1719046"/>
              <a:gd name="connsiteY0" fmla="*/ 0 h 978748"/>
              <a:gd name="connsiteX1" fmla="*/ 1719046 w 1719046"/>
              <a:gd name="connsiteY1" fmla="*/ 0 h 978748"/>
              <a:gd name="connsiteX2" fmla="*/ 1719046 w 1719046"/>
              <a:gd name="connsiteY2" fmla="*/ 978748 h 978748"/>
              <a:gd name="connsiteX3" fmla="*/ 0 w 1719046"/>
              <a:gd name="connsiteY3" fmla="*/ 978748 h 978748"/>
              <a:gd name="connsiteX4" fmla="*/ 0 w 1719046"/>
              <a:gd name="connsiteY4" fmla="*/ 0 h 978748"/>
              <a:gd name="connsiteX0-1" fmla="*/ 0 w 1719046"/>
              <a:gd name="connsiteY0-2" fmla="*/ 0 h 978748"/>
              <a:gd name="connsiteX1-3" fmla="*/ 1719046 w 1719046"/>
              <a:gd name="connsiteY1-4" fmla="*/ 0 h 978748"/>
              <a:gd name="connsiteX2-5" fmla="*/ 1715871 w 1719046"/>
              <a:gd name="connsiteY2-6" fmla="*/ 331048 h 978748"/>
              <a:gd name="connsiteX3-7" fmla="*/ 0 w 1719046"/>
              <a:gd name="connsiteY3-8" fmla="*/ 978748 h 978748"/>
              <a:gd name="connsiteX4-9" fmla="*/ 0 w 1719046"/>
              <a:gd name="connsiteY4-10" fmla="*/ 0 h 978748"/>
              <a:gd name="connsiteX0-11" fmla="*/ 0 w 1716176"/>
              <a:gd name="connsiteY0-12" fmla="*/ 82550 h 1061298"/>
              <a:gd name="connsiteX1-13" fmla="*/ 1715871 w 1716176"/>
              <a:gd name="connsiteY1-14" fmla="*/ 0 h 1061298"/>
              <a:gd name="connsiteX2-15" fmla="*/ 1715871 w 1716176"/>
              <a:gd name="connsiteY2-16" fmla="*/ 413598 h 1061298"/>
              <a:gd name="connsiteX3-17" fmla="*/ 0 w 1716176"/>
              <a:gd name="connsiteY3-18" fmla="*/ 1061298 h 1061298"/>
              <a:gd name="connsiteX4-19" fmla="*/ 0 w 1716176"/>
              <a:gd name="connsiteY4-20" fmla="*/ 82550 h 1061298"/>
              <a:gd name="connsiteX0-21" fmla="*/ 0 w 1716176"/>
              <a:gd name="connsiteY0-22" fmla="*/ 82550 h 1061298"/>
              <a:gd name="connsiteX1-23" fmla="*/ 1715871 w 1716176"/>
              <a:gd name="connsiteY1-24" fmla="*/ 0 h 1061298"/>
              <a:gd name="connsiteX2-25" fmla="*/ 1715871 w 1716176"/>
              <a:gd name="connsiteY2-26" fmla="*/ 321523 h 1061298"/>
              <a:gd name="connsiteX3-27" fmla="*/ 0 w 1716176"/>
              <a:gd name="connsiteY3-28" fmla="*/ 1061298 h 1061298"/>
              <a:gd name="connsiteX4-29" fmla="*/ 0 w 1716176"/>
              <a:gd name="connsiteY4-30" fmla="*/ 82550 h 1061298"/>
              <a:gd name="connsiteX0-31" fmla="*/ 0 w 1716176"/>
              <a:gd name="connsiteY0-32" fmla="*/ 606425 h 1061298"/>
              <a:gd name="connsiteX1-33" fmla="*/ 1715871 w 1716176"/>
              <a:gd name="connsiteY1-34" fmla="*/ 0 h 1061298"/>
              <a:gd name="connsiteX2-35" fmla="*/ 1715871 w 1716176"/>
              <a:gd name="connsiteY2-36" fmla="*/ 321523 h 1061298"/>
              <a:gd name="connsiteX3-37" fmla="*/ 0 w 1716176"/>
              <a:gd name="connsiteY3-38" fmla="*/ 1061298 h 1061298"/>
              <a:gd name="connsiteX4-39" fmla="*/ 0 w 1716176"/>
              <a:gd name="connsiteY4-40" fmla="*/ 606425 h 1061298"/>
              <a:gd name="connsiteX0-41" fmla="*/ 0 w 1716176"/>
              <a:gd name="connsiteY0-42" fmla="*/ 584200 h 1061298"/>
              <a:gd name="connsiteX1-43" fmla="*/ 1715871 w 1716176"/>
              <a:gd name="connsiteY1-44" fmla="*/ 0 h 1061298"/>
              <a:gd name="connsiteX2-45" fmla="*/ 1715871 w 1716176"/>
              <a:gd name="connsiteY2-46" fmla="*/ 321523 h 1061298"/>
              <a:gd name="connsiteX3-47" fmla="*/ 0 w 1716176"/>
              <a:gd name="connsiteY3-48" fmla="*/ 1061298 h 1061298"/>
              <a:gd name="connsiteX4-49" fmla="*/ 0 w 1716176"/>
              <a:gd name="connsiteY4-50" fmla="*/ 584200 h 1061298"/>
              <a:gd name="connsiteX0-51" fmla="*/ 0 w 1719046"/>
              <a:gd name="connsiteY0-52" fmla="*/ 692150 h 1169248"/>
              <a:gd name="connsiteX1-53" fmla="*/ 1719046 w 1719046"/>
              <a:gd name="connsiteY1-54" fmla="*/ 0 h 1169248"/>
              <a:gd name="connsiteX2-55" fmla="*/ 1715871 w 1719046"/>
              <a:gd name="connsiteY2-56" fmla="*/ 429473 h 1169248"/>
              <a:gd name="connsiteX3-57" fmla="*/ 0 w 1719046"/>
              <a:gd name="connsiteY3-58" fmla="*/ 1169248 h 1169248"/>
              <a:gd name="connsiteX4-59" fmla="*/ 0 w 1719046"/>
              <a:gd name="connsiteY4-60" fmla="*/ 692150 h 1169248"/>
              <a:gd name="connsiteX0-61" fmla="*/ 0 w 1719046"/>
              <a:gd name="connsiteY0-62" fmla="*/ 692150 h 877148"/>
              <a:gd name="connsiteX1-63" fmla="*/ 1719046 w 1719046"/>
              <a:gd name="connsiteY1-64" fmla="*/ 0 h 877148"/>
              <a:gd name="connsiteX2-65" fmla="*/ 1715871 w 1719046"/>
              <a:gd name="connsiteY2-66" fmla="*/ 429473 h 877148"/>
              <a:gd name="connsiteX3-67" fmla="*/ 0 w 1719046"/>
              <a:gd name="connsiteY3-68" fmla="*/ 877148 h 877148"/>
              <a:gd name="connsiteX4-69" fmla="*/ 0 w 1719046"/>
              <a:gd name="connsiteY4-70" fmla="*/ 692150 h 877148"/>
              <a:gd name="connsiteX0-71" fmla="*/ 0 w 1716176"/>
              <a:gd name="connsiteY0-72" fmla="*/ 708025 h 893023"/>
              <a:gd name="connsiteX1-73" fmla="*/ 1715871 w 1716176"/>
              <a:gd name="connsiteY1-74" fmla="*/ 0 h 893023"/>
              <a:gd name="connsiteX2-75" fmla="*/ 1715871 w 1716176"/>
              <a:gd name="connsiteY2-76" fmla="*/ 445348 h 893023"/>
              <a:gd name="connsiteX3-77" fmla="*/ 0 w 1716176"/>
              <a:gd name="connsiteY3-78" fmla="*/ 893023 h 893023"/>
              <a:gd name="connsiteX4-79" fmla="*/ 0 w 1716176"/>
              <a:gd name="connsiteY4-80" fmla="*/ 708025 h 893023"/>
              <a:gd name="connsiteX0-81" fmla="*/ 0 w 1716176"/>
              <a:gd name="connsiteY0-82" fmla="*/ 708025 h 1178773"/>
              <a:gd name="connsiteX1-83" fmla="*/ 1715871 w 1716176"/>
              <a:gd name="connsiteY1-84" fmla="*/ 0 h 1178773"/>
              <a:gd name="connsiteX2-85" fmla="*/ 1715871 w 1716176"/>
              <a:gd name="connsiteY2-86" fmla="*/ 445348 h 1178773"/>
              <a:gd name="connsiteX3-87" fmla="*/ 0 w 1716176"/>
              <a:gd name="connsiteY3-88" fmla="*/ 1178773 h 1178773"/>
              <a:gd name="connsiteX4-89" fmla="*/ 0 w 1716176"/>
              <a:gd name="connsiteY4-90" fmla="*/ 708025 h 1178773"/>
              <a:gd name="connsiteX0-91" fmla="*/ 0 w 1716176"/>
              <a:gd name="connsiteY0-92" fmla="*/ 784225 h 1254973"/>
              <a:gd name="connsiteX1-93" fmla="*/ 1715871 w 1716176"/>
              <a:gd name="connsiteY1-94" fmla="*/ 0 h 1254973"/>
              <a:gd name="connsiteX2-95" fmla="*/ 1715871 w 1716176"/>
              <a:gd name="connsiteY2-96" fmla="*/ 521548 h 1254973"/>
              <a:gd name="connsiteX3-97" fmla="*/ 0 w 1716176"/>
              <a:gd name="connsiteY3-98" fmla="*/ 1254973 h 1254973"/>
              <a:gd name="connsiteX4-99" fmla="*/ 0 w 1716176"/>
              <a:gd name="connsiteY4-100" fmla="*/ 784225 h 1254973"/>
              <a:gd name="connsiteX0-101" fmla="*/ 0 w 1719059"/>
              <a:gd name="connsiteY0-102" fmla="*/ 882650 h 1353398"/>
              <a:gd name="connsiteX1-103" fmla="*/ 1719059 w 1719059"/>
              <a:gd name="connsiteY1-104" fmla="*/ 0 h 1353398"/>
              <a:gd name="connsiteX2-105" fmla="*/ 1715871 w 1719059"/>
              <a:gd name="connsiteY2-106" fmla="*/ 619973 h 1353398"/>
              <a:gd name="connsiteX3-107" fmla="*/ 0 w 1719059"/>
              <a:gd name="connsiteY3-108" fmla="*/ 1353398 h 1353398"/>
              <a:gd name="connsiteX4-109" fmla="*/ 0 w 1719059"/>
              <a:gd name="connsiteY4-110" fmla="*/ 882650 h 1353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19059" h="1353398">
                <a:moveTo>
                  <a:pt x="0" y="882650"/>
                </a:moveTo>
                <a:lnTo>
                  <a:pt x="1719059" y="0"/>
                </a:lnTo>
                <a:cubicBezTo>
                  <a:pt x="1718001" y="110349"/>
                  <a:pt x="1716929" y="509624"/>
                  <a:pt x="1715871" y="619973"/>
                </a:cubicBezTo>
                <a:lnTo>
                  <a:pt x="0" y="1353398"/>
                </a:lnTo>
                <a:lnTo>
                  <a:pt x="0" y="882650"/>
                </a:lnTo>
                <a:close/>
              </a:path>
            </a:pathLst>
          </a:custGeom>
          <a:solidFill>
            <a:srgbClr val="0B63DA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64" name="Round Same Side Corner Rectangle 3"/>
          <p:cNvSpPr/>
          <p:nvPr/>
        </p:nvSpPr>
        <p:spPr>
          <a:xfrm flipH="1" flipV="1">
            <a:off x="1160994" y="3413466"/>
            <a:ext cx="2251980" cy="2623423"/>
          </a:xfrm>
          <a:prstGeom prst="round2SameRect">
            <a:avLst>
              <a:gd name="adj1" fmla="val 8393"/>
              <a:gd name="adj2" fmla="val 0"/>
            </a:avLst>
          </a:prstGeom>
          <a:solidFill>
            <a:schemeClr val="bg1">
              <a:lumMod val="9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65" name="Rectangle 12"/>
          <p:cNvSpPr/>
          <p:nvPr/>
        </p:nvSpPr>
        <p:spPr>
          <a:xfrm>
            <a:off x="1175768" y="2608211"/>
            <a:ext cx="637006" cy="584776"/>
          </a:xfrm>
          <a:prstGeom prst="rect"/>
        </p:spPr>
        <p:txBody>
          <a:bodyPr anchor="ctr" wrap="square">
            <a:spAutoFit/>
          </a:bodyPr>
          <a:p>
            <a:pPr algn="ctr"/>
            <a:r>
              <a:rPr b="1" dirty="0" sz="3200" lang="en-US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1</a:t>
            </a:r>
            <a:endParaRPr b="1" dirty="0" sz="2000" lang="en-US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766" name="Rectangle 6"/>
          <p:cNvSpPr/>
          <p:nvPr/>
        </p:nvSpPr>
        <p:spPr>
          <a:xfrm flipH="1">
            <a:off x="3699026" y="2456546"/>
            <a:ext cx="2242853" cy="1467953"/>
          </a:xfrm>
          <a:custGeom>
            <a:avLst/>
            <a:gdLst>
              <a:gd name="connsiteX0" fmla="*/ 0 w 1719046"/>
              <a:gd name="connsiteY0" fmla="*/ 0 h 978748"/>
              <a:gd name="connsiteX1" fmla="*/ 1719046 w 1719046"/>
              <a:gd name="connsiteY1" fmla="*/ 0 h 978748"/>
              <a:gd name="connsiteX2" fmla="*/ 1719046 w 1719046"/>
              <a:gd name="connsiteY2" fmla="*/ 978748 h 978748"/>
              <a:gd name="connsiteX3" fmla="*/ 0 w 1719046"/>
              <a:gd name="connsiteY3" fmla="*/ 978748 h 978748"/>
              <a:gd name="connsiteX4" fmla="*/ 0 w 1719046"/>
              <a:gd name="connsiteY4" fmla="*/ 0 h 978748"/>
              <a:gd name="connsiteX0-1" fmla="*/ 0 w 1719046"/>
              <a:gd name="connsiteY0-2" fmla="*/ 0 h 978748"/>
              <a:gd name="connsiteX1-3" fmla="*/ 1719046 w 1719046"/>
              <a:gd name="connsiteY1-4" fmla="*/ 0 h 978748"/>
              <a:gd name="connsiteX2-5" fmla="*/ 1715871 w 1719046"/>
              <a:gd name="connsiteY2-6" fmla="*/ 331048 h 978748"/>
              <a:gd name="connsiteX3-7" fmla="*/ 0 w 1719046"/>
              <a:gd name="connsiteY3-8" fmla="*/ 978748 h 978748"/>
              <a:gd name="connsiteX4-9" fmla="*/ 0 w 1719046"/>
              <a:gd name="connsiteY4-10" fmla="*/ 0 h 978748"/>
              <a:gd name="connsiteX0-11" fmla="*/ 0 w 1716176"/>
              <a:gd name="connsiteY0-12" fmla="*/ 82550 h 1061298"/>
              <a:gd name="connsiteX1-13" fmla="*/ 1715871 w 1716176"/>
              <a:gd name="connsiteY1-14" fmla="*/ 0 h 1061298"/>
              <a:gd name="connsiteX2-15" fmla="*/ 1715871 w 1716176"/>
              <a:gd name="connsiteY2-16" fmla="*/ 413598 h 1061298"/>
              <a:gd name="connsiteX3-17" fmla="*/ 0 w 1716176"/>
              <a:gd name="connsiteY3-18" fmla="*/ 1061298 h 1061298"/>
              <a:gd name="connsiteX4-19" fmla="*/ 0 w 1716176"/>
              <a:gd name="connsiteY4-20" fmla="*/ 82550 h 1061298"/>
              <a:gd name="connsiteX0-21" fmla="*/ 0 w 1716176"/>
              <a:gd name="connsiteY0-22" fmla="*/ 82550 h 1061298"/>
              <a:gd name="connsiteX1-23" fmla="*/ 1715871 w 1716176"/>
              <a:gd name="connsiteY1-24" fmla="*/ 0 h 1061298"/>
              <a:gd name="connsiteX2-25" fmla="*/ 1715871 w 1716176"/>
              <a:gd name="connsiteY2-26" fmla="*/ 321523 h 1061298"/>
              <a:gd name="connsiteX3-27" fmla="*/ 0 w 1716176"/>
              <a:gd name="connsiteY3-28" fmla="*/ 1061298 h 1061298"/>
              <a:gd name="connsiteX4-29" fmla="*/ 0 w 1716176"/>
              <a:gd name="connsiteY4-30" fmla="*/ 82550 h 1061298"/>
              <a:gd name="connsiteX0-31" fmla="*/ 0 w 1716176"/>
              <a:gd name="connsiteY0-32" fmla="*/ 606425 h 1061298"/>
              <a:gd name="connsiteX1-33" fmla="*/ 1715871 w 1716176"/>
              <a:gd name="connsiteY1-34" fmla="*/ 0 h 1061298"/>
              <a:gd name="connsiteX2-35" fmla="*/ 1715871 w 1716176"/>
              <a:gd name="connsiteY2-36" fmla="*/ 321523 h 1061298"/>
              <a:gd name="connsiteX3-37" fmla="*/ 0 w 1716176"/>
              <a:gd name="connsiteY3-38" fmla="*/ 1061298 h 1061298"/>
              <a:gd name="connsiteX4-39" fmla="*/ 0 w 1716176"/>
              <a:gd name="connsiteY4-40" fmla="*/ 606425 h 1061298"/>
              <a:gd name="connsiteX0-41" fmla="*/ 0 w 1716176"/>
              <a:gd name="connsiteY0-42" fmla="*/ 584200 h 1061298"/>
              <a:gd name="connsiteX1-43" fmla="*/ 1715871 w 1716176"/>
              <a:gd name="connsiteY1-44" fmla="*/ 0 h 1061298"/>
              <a:gd name="connsiteX2-45" fmla="*/ 1715871 w 1716176"/>
              <a:gd name="connsiteY2-46" fmla="*/ 321523 h 1061298"/>
              <a:gd name="connsiteX3-47" fmla="*/ 0 w 1716176"/>
              <a:gd name="connsiteY3-48" fmla="*/ 1061298 h 1061298"/>
              <a:gd name="connsiteX4-49" fmla="*/ 0 w 1716176"/>
              <a:gd name="connsiteY4-50" fmla="*/ 584200 h 1061298"/>
              <a:gd name="connsiteX0-51" fmla="*/ 0 w 1719046"/>
              <a:gd name="connsiteY0-52" fmla="*/ 692150 h 1169248"/>
              <a:gd name="connsiteX1-53" fmla="*/ 1719046 w 1719046"/>
              <a:gd name="connsiteY1-54" fmla="*/ 0 h 1169248"/>
              <a:gd name="connsiteX2-55" fmla="*/ 1715871 w 1719046"/>
              <a:gd name="connsiteY2-56" fmla="*/ 429473 h 1169248"/>
              <a:gd name="connsiteX3-57" fmla="*/ 0 w 1719046"/>
              <a:gd name="connsiteY3-58" fmla="*/ 1169248 h 1169248"/>
              <a:gd name="connsiteX4-59" fmla="*/ 0 w 1719046"/>
              <a:gd name="connsiteY4-60" fmla="*/ 692150 h 1169248"/>
              <a:gd name="connsiteX0-61" fmla="*/ 0 w 1719046"/>
              <a:gd name="connsiteY0-62" fmla="*/ 692150 h 877148"/>
              <a:gd name="connsiteX1-63" fmla="*/ 1719046 w 1719046"/>
              <a:gd name="connsiteY1-64" fmla="*/ 0 h 877148"/>
              <a:gd name="connsiteX2-65" fmla="*/ 1715871 w 1719046"/>
              <a:gd name="connsiteY2-66" fmla="*/ 429473 h 877148"/>
              <a:gd name="connsiteX3-67" fmla="*/ 0 w 1719046"/>
              <a:gd name="connsiteY3-68" fmla="*/ 877148 h 877148"/>
              <a:gd name="connsiteX4-69" fmla="*/ 0 w 1719046"/>
              <a:gd name="connsiteY4-70" fmla="*/ 692150 h 877148"/>
              <a:gd name="connsiteX0-71" fmla="*/ 0 w 1716176"/>
              <a:gd name="connsiteY0-72" fmla="*/ 708025 h 893023"/>
              <a:gd name="connsiteX1-73" fmla="*/ 1715871 w 1716176"/>
              <a:gd name="connsiteY1-74" fmla="*/ 0 h 893023"/>
              <a:gd name="connsiteX2-75" fmla="*/ 1715871 w 1716176"/>
              <a:gd name="connsiteY2-76" fmla="*/ 445348 h 893023"/>
              <a:gd name="connsiteX3-77" fmla="*/ 0 w 1716176"/>
              <a:gd name="connsiteY3-78" fmla="*/ 893023 h 893023"/>
              <a:gd name="connsiteX4-79" fmla="*/ 0 w 1716176"/>
              <a:gd name="connsiteY4-80" fmla="*/ 708025 h 893023"/>
              <a:gd name="connsiteX0-81" fmla="*/ 0 w 1716176"/>
              <a:gd name="connsiteY0-82" fmla="*/ 708025 h 1178773"/>
              <a:gd name="connsiteX1-83" fmla="*/ 1715871 w 1716176"/>
              <a:gd name="connsiteY1-84" fmla="*/ 0 h 1178773"/>
              <a:gd name="connsiteX2-85" fmla="*/ 1715871 w 1716176"/>
              <a:gd name="connsiteY2-86" fmla="*/ 445348 h 1178773"/>
              <a:gd name="connsiteX3-87" fmla="*/ 0 w 1716176"/>
              <a:gd name="connsiteY3-88" fmla="*/ 1178773 h 1178773"/>
              <a:gd name="connsiteX4-89" fmla="*/ 0 w 1716176"/>
              <a:gd name="connsiteY4-90" fmla="*/ 708025 h 1178773"/>
              <a:gd name="connsiteX0-91" fmla="*/ 0 w 1716176"/>
              <a:gd name="connsiteY0-92" fmla="*/ 784225 h 1254973"/>
              <a:gd name="connsiteX1-93" fmla="*/ 1715871 w 1716176"/>
              <a:gd name="connsiteY1-94" fmla="*/ 0 h 1254973"/>
              <a:gd name="connsiteX2-95" fmla="*/ 1715871 w 1716176"/>
              <a:gd name="connsiteY2-96" fmla="*/ 521548 h 1254973"/>
              <a:gd name="connsiteX3-97" fmla="*/ 0 w 1716176"/>
              <a:gd name="connsiteY3-98" fmla="*/ 1254973 h 1254973"/>
              <a:gd name="connsiteX4-99" fmla="*/ 0 w 1716176"/>
              <a:gd name="connsiteY4-100" fmla="*/ 784225 h 1254973"/>
              <a:gd name="connsiteX0-101" fmla="*/ 0 w 1719059"/>
              <a:gd name="connsiteY0-102" fmla="*/ 882650 h 1353398"/>
              <a:gd name="connsiteX1-103" fmla="*/ 1719059 w 1719059"/>
              <a:gd name="connsiteY1-104" fmla="*/ 0 h 1353398"/>
              <a:gd name="connsiteX2-105" fmla="*/ 1715871 w 1719059"/>
              <a:gd name="connsiteY2-106" fmla="*/ 619973 h 1353398"/>
              <a:gd name="connsiteX3-107" fmla="*/ 0 w 1719059"/>
              <a:gd name="connsiteY3-108" fmla="*/ 1353398 h 1353398"/>
              <a:gd name="connsiteX4-109" fmla="*/ 0 w 1719059"/>
              <a:gd name="connsiteY4-110" fmla="*/ 882650 h 1353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19059" h="1353398">
                <a:moveTo>
                  <a:pt x="0" y="882650"/>
                </a:moveTo>
                <a:lnTo>
                  <a:pt x="1719059" y="0"/>
                </a:lnTo>
                <a:cubicBezTo>
                  <a:pt x="1718001" y="110349"/>
                  <a:pt x="1716929" y="509624"/>
                  <a:pt x="1715871" y="619973"/>
                </a:cubicBezTo>
                <a:lnTo>
                  <a:pt x="0" y="1353398"/>
                </a:lnTo>
                <a:lnTo>
                  <a:pt x="0" y="882650"/>
                </a:lnTo>
                <a:close/>
              </a:path>
            </a:pathLst>
          </a:custGeom>
          <a:solidFill>
            <a:srgbClr val="EB692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67" name="Round Same Side Corner Rectangle 21"/>
          <p:cNvSpPr/>
          <p:nvPr/>
        </p:nvSpPr>
        <p:spPr>
          <a:xfrm flipH="1" flipV="1">
            <a:off x="3700994" y="3413466"/>
            <a:ext cx="2251980" cy="2623423"/>
          </a:xfrm>
          <a:prstGeom prst="round2SameRect">
            <a:avLst>
              <a:gd name="adj1" fmla="val 8393"/>
              <a:gd name="adj2" fmla="val 0"/>
            </a:avLst>
          </a:prstGeom>
          <a:solidFill>
            <a:schemeClr val="bg1">
              <a:lumMod val="9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68" name="Rectangle 19"/>
          <p:cNvSpPr/>
          <p:nvPr/>
        </p:nvSpPr>
        <p:spPr>
          <a:xfrm>
            <a:off x="3715768" y="2608211"/>
            <a:ext cx="637006" cy="584776"/>
          </a:xfrm>
          <a:prstGeom prst="rect"/>
        </p:spPr>
        <p:txBody>
          <a:bodyPr anchor="ctr" wrap="square">
            <a:spAutoFit/>
          </a:bodyPr>
          <a:p>
            <a:pPr algn="ctr"/>
            <a:r>
              <a:rPr b="1" dirty="0" sz="3200" lang="en-US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2</a:t>
            </a:r>
            <a:endParaRPr b="1" dirty="0" sz="2000" lang="en-US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769" name="Rectangle 6"/>
          <p:cNvSpPr/>
          <p:nvPr/>
        </p:nvSpPr>
        <p:spPr>
          <a:xfrm flipH="1">
            <a:off x="6239026" y="2456546"/>
            <a:ext cx="2242853" cy="1467953"/>
          </a:xfrm>
          <a:custGeom>
            <a:avLst/>
            <a:gdLst>
              <a:gd name="connsiteX0" fmla="*/ 0 w 1719046"/>
              <a:gd name="connsiteY0" fmla="*/ 0 h 978748"/>
              <a:gd name="connsiteX1" fmla="*/ 1719046 w 1719046"/>
              <a:gd name="connsiteY1" fmla="*/ 0 h 978748"/>
              <a:gd name="connsiteX2" fmla="*/ 1719046 w 1719046"/>
              <a:gd name="connsiteY2" fmla="*/ 978748 h 978748"/>
              <a:gd name="connsiteX3" fmla="*/ 0 w 1719046"/>
              <a:gd name="connsiteY3" fmla="*/ 978748 h 978748"/>
              <a:gd name="connsiteX4" fmla="*/ 0 w 1719046"/>
              <a:gd name="connsiteY4" fmla="*/ 0 h 978748"/>
              <a:gd name="connsiteX0-1" fmla="*/ 0 w 1719046"/>
              <a:gd name="connsiteY0-2" fmla="*/ 0 h 978748"/>
              <a:gd name="connsiteX1-3" fmla="*/ 1719046 w 1719046"/>
              <a:gd name="connsiteY1-4" fmla="*/ 0 h 978748"/>
              <a:gd name="connsiteX2-5" fmla="*/ 1715871 w 1719046"/>
              <a:gd name="connsiteY2-6" fmla="*/ 331048 h 978748"/>
              <a:gd name="connsiteX3-7" fmla="*/ 0 w 1719046"/>
              <a:gd name="connsiteY3-8" fmla="*/ 978748 h 978748"/>
              <a:gd name="connsiteX4-9" fmla="*/ 0 w 1719046"/>
              <a:gd name="connsiteY4-10" fmla="*/ 0 h 978748"/>
              <a:gd name="connsiteX0-11" fmla="*/ 0 w 1716176"/>
              <a:gd name="connsiteY0-12" fmla="*/ 82550 h 1061298"/>
              <a:gd name="connsiteX1-13" fmla="*/ 1715871 w 1716176"/>
              <a:gd name="connsiteY1-14" fmla="*/ 0 h 1061298"/>
              <a:gd name="connsiteX2-15" fmla="*/ 1715871 w 1716176"/>
              <a:gd name="connsiteY2-16" fmla="*/ 413598 h 1061298"/>
              <a:gd name="connsiteX3-17" fmla="*/ 0 w 1716176"/>
              <a:gd name="connsiteY3-18" fmla="*/ 1061298 h 1061298"/>
              <a:gd name="connsiteX4-19" fmla="*/ 0 w 1716176"/>
              <a:gd name="connsiteY4-20" fmla="*/ 82550 h 1061298"/>
              <a:gd name="connsiteX0-21" fmla="*/ 0 w 1716176"/>
              <a:gd name="connsiteY0-22" fmla="*/ 82550 h 1061298"/>
              <a:gd name="connsiteX1-23" fmla="*/ 1715871 w 1716176"/>
              <a:gd name="connsiteY1-24" fmla="*/ 0 h 1061298"/>
              <a:gd name="connsiteX2-25" fmla="*/ 1715871 w 1716176"/>
              <a:gd name="connsiteY2-26" fmla="*/ 321523 h 1061298"/>
              <a:gd name="connsiteX3-27" fmla="*/ 0 w 1716176"/>
              <a:gd name="connsiteY3-28" fmla="*/ 1061298 h 1061298"/>
              <a:gd name="connsiteX4-29" fmla="*/ 0 w 1716176"/>
              <a:gd name="connsiteY4-30" fmla="*/ 82550 h 1061298"/>
              <a:gd name="connsiteX0-31" fmla="*/ 0 w 1716176"/>
              <a:gd name="connsiteY0-32" fmla="*/ 606425 h 1061298"/>
              <a:gd name="connsiteX1-33" fmla="*/ 1715871 w 1716176"/>
              <a:gd name="connsiteY1-34" fmla="*/ 0 h 1061298"/>
              <a:gd name="connsiteX2-35" fmla="*/ 1715871 w 1716176"/>
              <a:gd name="connsiteY2-36" fmla="*/ 321523 h 1061298"/>
              <a:gd name="connsiteX3-37" fmla="*/ 0 w 1716176"/>
              <a:gd name="connsiteY3-38" fmla="*/ 1061298 h 1061298"/>
              <a:gd name="connsiteX4-39" fmla="*/ 0 w 1716176"/>
              <a:gd name="connsiteY4-40" fmla="*/ 606425 h 1061298"/>
              <a:gd name="connsiteX0-41" fmla="*/ 0 w 1716176"/>
              <a:gd name="connsiteY0-42" fmla="*/ 584200 h 1061298"/>
              <a:gd name="connsiteX1-43" fmla="*/ 1715871 w 1716176"/>
              <a:gd name="connsiteY1-44" fmla="*/ 0 h 1061298"/>
              <a:gd name="connsiteX2-45" fmla="*/ 1715871 w 1716176"/>
              <a:gd name="connsiteY2-46" fmla="*/ 321523 h 1061298"/>
              <a:gd name="connsiteX3-47" fmla="*/ 0 w 1716176"/>
              <a:gd name="connsiteY3-48" fmla="*/ 1061298 h 1061298"/>
              <a:gd name="connsiteX4-49" fmla="*/ 0 w 1716176"/>
              <a:gd name="connsiteY4-50" fmla="*/ 584200 h 1061298"/>
              <a:gd name="connsiteX0-51" fmla="*/ 0 w 1719046"/>
              <a:gd name="connsiteY0-52" fmla="*/ 692150 h 1169248"/>
              <a:gd name="connsiteX1-53" fmla="*/ 1719046 w 1719046"/>
              <a:gd name="connsiteY1-54" fmla="*/ 0 h 1169248"/>
              <a:gd name="connsiteX2-55" fmla="*/ 1715871 w 1719046"/>
              <a:gd name="connsiteY2-56" fmla="*/ 429473 h 1169248"/>
              <a:gd name="connsiteX3-57" fmla="*/ 0 w 1719046"/>
              <a:gd name="connsiteY3-58" fmla="*/ 1169248 h 1169248"/>
              <a:gd name="connsiteX4-59" fmla="*/ 0 w 1719046"/>
              <a:gd name="connsiteY4-60" fmla="*/ 692150 h 1169248"/>
              <a:gd name="connsiteX0-61" fmla="*/ 0 w 1719046"/>
              <a:gd name="connsiteY0-62" fmla="*/ 692150 h 877148"/>
              <a:gd name="connsiteX1-63" fmla="*/ 1719046 w 1719046"/>
              <a:gd name="connsiteY1-64" fmla="*/ 0 h 877148"/>
              <a:gd name="connsiteX2-65" fmla="*/ 1715871 w 1719046"/>
              <a:gd name="connsiteY2-66" fmla="*/ 429473 h 877148"/>
              <a:gd name="connsiteX3-67" fmla="*/ 0 w 1719046"/>
              <a:gd name="connsiteY3-68" fmla="*/ 877148 h 877148"/>
              <a:gd name="connsiteX4-69" fmla="*/ 0 w 1719046"/>
              <a:gd name="connsiteY4-70" fmla="*/ 692150 h 877148"/>
              <a:gd name="connsiteX0-71" fmla="*/ 0 w 1716176"/>
              <a:gd name="connsiteY0-72" fmla="*/ 708025 h 893023"/>
              <a:gd name="connsiteX1-73" fmla="*/ 1715871 w 1716176"/>
              <a:gd name="connsiteY1-74" fmla="*/ 0 h 893023"/>
              <a:gd name="connsiteX2-75" fmla="*/ 1715871 w 1716176"/>
              <a:gd name="connsiteY2-76" fmla="*/ 445348 h 893023"/>
              <a:gd name="connsiteX3-77" fmla="*/ 0 w 1716176"/>
              <a:gd name="connsiteY3-78" fmla="*/ 893023 h 893023"/>
              <a:gd name="connsiteX4-79" fmla="*/ 0 w 1716176"/>
              <a:gd name="connsiteY4-80" fmla="*/ 708025 h 893023"/>
              <a:gd name="connsiteX0-81" fmla="*/ 0 w 1716176"/>
              <a:gd name="connsiteY0-82" fmla="*/ 708025 h 1178773"/>
              <a:gd name="connsiteX1-83" fmla="*/ 1715871 w 1716176"/>
              <a:gd name="connsiteY1-84" fmla="*/ 0 h 1178773"/>
              <a:gd name="connsiteX2-85" fmla="*/ 1715871 w 1716176"/>
              <a:gd name="connsiteY2-86" fmla="*/ 445348 h 1178773"/>
              <a:gd name="connsiteX3-87" fmla="*/ 0 w 1716176"/>
              <a:gd name="connsiteY3-88" fmla="*/ 1178773 h 1178773"/>
              <a:gd name="connsiteX4-89" fmla="*/ 0 w 1716176"/>
              <a:gd name="connsiteY4-90" fmla="*/ 708025 h 1178773"/>
              <a:gd name="connsiteX0-91" fmla="*/ 0 w 1716176"/>
              <a:gd name="connsiteY0-92" fmla="*/ 784225 h 1254973"/>
              <a:gd name="connsiteX1-93" fmla="*/ 1715871 w 1716176"/>
              <a:gd name="connsiteY1-94" fmla="*/ 0 h 1254973"/>
              <a:gd name="connsiteX2-95" fmla="*/ 1715871 w 1716176"/>
              <a:gd name="connsiteY2-96" fmla="*/ 521548 h 1254973"/>
              <a:gd name="connsiteX3-97" fmla="*/ 0 w 1716176"/>
              <a:gd name="connsiteY3-98" fmla="*/ 1254973 h 1254973"/>
              <a:gd name="connsiteX4-99" fmla="*/ 0 w 1716176"/>
              <a:gd name="connsiteY4-100" fmla="*/ 784225 h 1254973"/>
              <a:gd name="connsiteX0-101" fmla="*/ 0 w 1719059"/>
              <a:gd name="connsiteY0-102" fmla="*/ 882650 h 1353398"/>
              <a:gd name="connsiteX1-103" fmla="*/ 1719059 w 1719059"/>
              <a:gd name="connsiteY1-104" fmla="*/ 0 h 1353398"/>
              <a:gd name="connsiteX2-105" fmla="*/ 1715871 w 1719059"/>
              <a:gd name="connsiteY2-106" fmla="*/ 619973 h 1353398"/>
              <a:gd name="connsiteX3-107" fmla="*/ 0 w 1719059"/>
              <a:gd name="connsiteY3-108" fmla="*/ 1353398 h 1353398"/>
              <a:gd name="connsiteX4-109" fmla="*/ 0 w 1719059"/>
              <a:gd name="connsiteY4-110" fmla="*/ 882650 h 1353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19059" h="1353398">
                <a:moveTo>
                  <a:pt x="0" y="882650"/>
                </a:moveTo>
                <a:lnTo>
                  <a:pt x="1719059" y="0"/>
                </a:lnTo>
                <a:cubicBezTo>
                  <a:pt x="1718001" y="110349"/>
                  <a:pt x="1716929" y="509624"/>
                  <a:pt x="1715871" y="619973"/>
                </a:cubicBezTo>
                <a:lnTo>
                  <a:pt x="0" y="1353398"/>
                </a:lnTo>
                <a:lnTo>
                  <a:pt x="0" y="882650"/>
                </a:lnTo>
                <a:close/>
              </a:path>
            </a:pathLst>
          </a:custGeom>
          <a:solidFill>
            <a:srgbClr val="0B63DA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70" name="Round Same Side Corner Rectangle 29"/>
          <p:cNvSpPr/>
          <p:nvPr/>
        </p:nvSpPr>
        <p:spPr>
          <a:xfrm flipH="1" flipV="1">
            <a:off x="6240994" y="3413466"/>
            <a:ext cx="2251980" cy="2623423"/>
          </a:xfrm>
          <a:prstGeom prst="round2SameRect">
            <a:avLst>
              <a:gd name="adj1" fmla="val 8393"/>
              <a:gd name="adj2" fmla="val 0"/>
            </a:avLst>
          </a:prstGeom>
          <a:solidFill>
            <a:schemeClr val="bg1">
              <a:lumMod val="9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71" name="Rectangle 27"/>
          <p:cNvSpPr/>
          <p:nvPr/>
        </p:nvSpPr>
        <p:spPr>
          <a:xfrm>
            <a:off x="6255768" y="2608211"/>
            <a:ext cx="637006" cy="584776"/>
          </a:xfrm>
          <a:prstGeom prst="rect"/>
        </p:spPr>
        <p:txBody>
          <a:bodyPr anchor="ctr" wrap="square">
            <a:spAutoFit/>
          </a:bodyPr>
          <a:p>
            <a:pPr algn="ctr"/>
            <a:r>
              <a:rPr b="1" dirty="0" sz="3200" lang="en-US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3</a:t>
            </a:r>
            <a:endParaRPr b="1" dirty="0" sz="2000" lang="en-US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772" name="Rectangle 6"/>
          <p:cNvSpPr/>
          <p:nvPr/>
        </p:nvSpPr>
        <p:spPr>
          <a:xfrm flipH="1">
            <a:off x="8779026" y="2456546"/>
            <a:ext cx="2242853" cy="1467953"/>
          </a:xfrm>
          <a:custGeom>
            <a:avLst/>
            <a:gdLst>
              <a:gd name="connsiteX0" fmla="*/ 0 w 1719046"/>
              <a:gd name="connsiteY0" fmla="*/ 0 h 978748"/>
              <a:gd name="connsiteX1" fmla="*/ 1719046 w 1719046"/>
              <a:gd name="connsiteY1" fmla="*/ 0 h 978748"/>
              <a:gd name="connsiteX2" fmla="*/ 1719046 w 1719046"/>
              <a:gd name="connsiteY2" fmla="*/ 978748 h 978748"/>
              <a:gd name="connsiteX3" fmla="*/ 0 w 1719046"/>
              <a:gd name="connsiteY3" fmla="*/ 978748 h 978748"/>
              <a:gd name="connsiteX4" fmla="*/ 0 w 1719046"/>
              <a:gd name="connsiteY4" fmla="*/ 0 h 978748"/>
              <a:gd name="connsiteX0-1" fmla="*/ 0 w 1719046"/>
              <a:gd name="connsiteY0-2" fmla="*/ 0 h 978748"/>
              <a:gd name="connsiteX1-3" fmla="*/ 1719046 w 1719046"/>
              <a:gd name="connsiteY1-4" fmla="*/ 0 h 978748"/>
              <a:gd name="connsiteX2-5" fmla="*/ 1715871 w 1719046"/>
              <a:gd name="connsiteY2-6" fmla="*/ 331048 h 978748"/>
              <a:gd name="connsiteX3-7" fmla="*/ 0 w 1719046"/>
              <a:gd name="connsiteY3-8" fmla="*/ 978748 h 978748"/>
              <a:gd name="connsiteX4-9" fmla="*/ 0 w 1719046"/>
              <a:gd name="connsiteY4-10" fmla="*/ 0 h 978748"/>
              <a:gd name="connsiteX0-11" fmla="*/ 0 w 1716176"/>
              <a:gd name="connsiteY0-12" fmla="*/ 82550 h 1061298"/>
              <a:gd name="connsiteX1-13" fmla="*/ 1715871 w 1716176"/>
              <a:gd name="connsiteY1-14" fmla="*/ 0 h 1061298"/>
              <a:gd name="connsiteX2-15" fmla="*/ 1715871 w 1716176"/>
              <a:gd name="connsiteY2-16" fmla="*/ 413598 h 1061298"/>
              <a:gd name="connsiteX3-17" fmla="*/ 0 w 1716176"/>
              <a:gd name="connsiteY3-18" fmla="*/ 1061298 h 1061298"/>
              <a:gd name="connsiteX4-19" fmla="*/ 0 w 1716176"/>
              <a:gd name="connsiteY4-20" fmla="*/ 82550 h 1061298"/>
              <a:gd name="connsiteX0-21" fmla="*/ 0 w 1716176"/>
              <a:gd name="connsiteY0-22" fmla="*/ 82550 h 1061298"/>
              <a:gd name="connsiteX1-23" fmla="*/ 1715871 w 1716176"/>
              <a:gd name="connsiteY1-24" fmla="*/ 0 h 1061298"/>
              <a:gd name="connsiteX2-25" fmla="*/ 1715871 w 1716176"/>
              <a:gd name="connsiteY2-26" fmla="*/ 321523 h 1061298"/>
              <a:gd name="connsiteX3-27" fmla="*/ 0 w 1716176"/>
              <a:gd name="connsiteY3-28" fmla="*/ 1061298 h 1061298"/>
              <a:gd name="connsiteX4-29" fmla="*/ 0 w 1716176"/>
              <a:gd name="connsiteY4-30" fmla="*/ 82550 h 1061298"/>
              <a:gd name="connsiteX0-31" fmla="*/ 0 w 1716176"/>
              <a:gd name="connsiteY0-32" fmla="*/ 606425 h 1061298"/>
              <a:gd name="connsiteX1-33" fmla="*/ 1715871 w 1716176"/>
              <a:gd name="connsiteY1-34" fmla="*/ 0 h 1061298"/>
              <a:gd name="connsiteX2-35" fmla="*/ 1715871 w 1716176"/>
              <a:gd name="connsiteY2-36" fmla="*/ 321523 h 1061298"/>
              <a:gd name="connsiteX3-37" fmla="*/ 0 w 1716176"/>
              <a:gd name="connsiteY3-38" fmla="*/ 1061298 h 1061298"/>
              <a:gd name="connsiteX4-39" fmla="*/ 0 w 1716176"/>
              <a:gd name="connsiteY4-40" fmla="*/ 606425 h 1061298"/>
              <a:gd name="connsiteX0-41" fmla="*/ 0 w 1716176"/>
              <a:gd name="connsiteY0-42" fmla="*/ 584200 h 1061298"/>
              <a:gd name="connsiteX1-43" fmla="*/ 1715871 w 1716176"/>
              <a:gd name="connsiteY1-44" fmla="*/ 0 h 1061298"/>
              <a:gd name="connsiteX2-45" fmla="*/ 1715871 w 1716176"/>
              <a:gd name="connsiteY2-46" fmla="*/ 321523 h 1061298"/>
              <a:gd name="connsiteX3-47" fmla="*/ 0 w 1716176"/>
              <a:gd name="connsiteY3-48" fmla="*/ 1061298 h 1061298"/>
              <a:gd name="connsiteX4-49" fmla="*/ 0 w 1716176"/>
              <a:gd name="connsiteY4-50" fmla="*/ 584200 h 1061298"/>
              <a:gd name="connsiteX0-51" fmla="*/ 0 w 1719046"/>
              <a:gd name="connsiteY0-52" fmla="*/ 692150 h 1169248"/>
              <a:gd name="connsiteX1-53" fmla="*/ 1719046 w 1719046"/>
              <a:gd name="connsiteY1-54" fmla="*/ 0 h 1169248"/>
              <a:gd name="connsiteX2-55" fmla="*/ 1715871 w 1719046"/>
              <a:gd name="connsiteY2-56" fmla="*/ 429473 h 1169248"/>
              <a:gd name="connsiteX3-57" fmla="*/ 0 w 1719046"/>
              <a:gd name="connsiteY3-58" fmla="*/ 1169248 h 1169248"/>
              <a:gd name="connsiteX4-59" fmla="*/ 0 w 1719046"/>
              <a:gd name="connsiteY4-60" fmla="*/ 692150 h 1169248"/>
              <a:gd name="connsiteX0-61" fmla="*/ 0 w 1719046"/>
              <a:gd name="connsiteY0-62" fmla="*/ 692150 h 877148"/>
              <a:gd name="connsiteX1-63" fmla="*/ 1719046 w 1719046"/>
              <a:gd name="connsiteY1-64" fmla="*/ 0 h 877148"/>
              <a:gd name="connsiteX2-65" fmla="*/ 1715871 w 1719046"/>
              <a:gd name="connsiteY2-66" fmla="*/ 429473 h 877148"/>
              <a:gd name="connsiteX3-67" fmla="*/ 0 w 1719046"/>
              <a:gd name="connsiteY3-68" fmla="*/ 877148 h 877148"/>
              <a:gd name="connsiteX4-69" fmla="*/ 0 w 1719046"/>
              <a:gd name="connsiteY4-70" fmla="*/ 692150 h 877148"/>
              <a:gd name="connsiteX0-71" fmla="*/ 0 w 1716176"/>
              <a:gd name="connsiteY0-72" fmla="*/ 708025 h 893023"/>
              <a:gd name="connsiteX1-73" fmla="*/ 1715871 w 1716176"/>
              <a:gd name="connsiteY1-74" fmla="*/ 0 h 893023"/>
              <a:gd name="connsiteX2-75" fmla="*/ 1715871 w 1716176"/>
              <a:gd name="connsiteY2-76" fmla="*/ 445348 h 893023"/>
              <a:gd name="connsiteX3-77" fmla="*/ 0 w 1716176"/>
              <a:gd name="connsiteY3-78" fmla="*/ 893023 h 893023"/>
              <a:gd name="connsiteX4-79" fmla="*/ 0 w 1716176"/>
              <a:gd name="connsiteY4-80" fmla="*/ 708025 h 893023"/>
              <a:gd name="connsiteX0-81" fmla="*/ 0 w 1716176"/>
              <a:gd name="connsiteY0-82" fmla="*/ 708025 h 1178773"/>
              <a:gd name="connsiteX1-83" fmla="*/ 1715871 w 1716176"/>
              <a:gd name="connsiteY1-84" fmla="*/ 0 h 1178773"/>
              <a:gd name="connsiteX2-85" fmla="*/ 1715871 w 1716176"/>
              <a:gd name="connsiteY2-86" fmla="*/ 445348 h 1178773"/>
              <a:gd name="connsiteX3-87" fmla="*/ 0 w 1716176"/>
              <a:gd name="connsiteY3-88" fmla="*/ 1178773 h 1178773"/>
              <a:gd name="connsiteX4-89" fmla="*/ 0 w 1716176"/>
              <a:gd name="connsiteY4-90" fmla="*/ 708025 h 1178773"/>
              <a:gd name="connsiteX0-91" fmla="*/ 0 w 1716176"/>
              <a:gd name="connsiteY0-92" fmla="*/ 784225 h 1254973"/>
              <a:gd name="connsiteX1-93" fmla="*/ 1715871 w 1716176"/>
              <a:gd name="connsiteY1-94" fmla="*/ 0 h 1254973"/>
              <a:gd name="connsiteX2-95" fmla="*/ 1715871 w 1716176"/>
              <a:gd name="connsiteY2-96" fmla="*/ 521548 h 1254973"/>
              <a:gd name="connsiteX3-97" fmla="*/ 0 w 1716176"/>
              <a:gd name="connsiteY3-98" fmla="*/ 1254973 h 1254973"/>
              <a:gd name="connsiteX4-99" fmla="*/ 0 w 1716176"/>
              <a:gd name="connsiteY4-100" fmla="*/ 784225 h 1254973"/>
              <a:gd name="connsiteX0-101" fmla="*/ 0 w 1719059"/>
              <a:gd name="connsiteY0-102" fmla="*/ 882650 h 1353398"/>
              <a:gd name="connsiteX1-103" fmla="*/ 1719059 w 1719059"/>
              <a:gd name="connsiteY1-104" fmla="*/ 0 h 1353398"/>
              <a:gd name="connsiteX2-105" fmla="*/ 1715871 w 1719059"/>
              <a:gd name="connsiteY2-106" fmla="*/ 619973 h 1353398"/>
              <a:gd name="connsiteX3-107" fmla="*/ 0 w 1719059"/>
              <a:gd name="connsiteY3-108" fmla="*/ 1353398 h 1353398"/>
              <a:gd name="connsiteX4-109" fmla="*/ 0 w 1719059"/>
              <a:gd name="connsiteY4-110" fmla="*/ 882650 h 1353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19059" h="1353398">
                <a:moveTo>
                  <a:pt x="0" y="882650"/>
                </a:moveTo>
                <a:lnTo>
                  <a:pt x="1719059" y="0"/>
                </a:lnTo>
                <a:cubicBezTo>
                  <a:pt x="1718001" y="110349"/>
                  <a:pt x="1716929" y="509624"/>
                  <a:pt x="1715871" y="619973"/>
                </a:cubicBezTo>
                <a:lnTo>
                  <a:pt x="0" y="1353398"/>
                </a:lnTo>
                <a:lnTo>
                  <a:pt x="0" y="882650"/>
                </a:lnTo>
                <a:close/>
              </a:path>
            </a:pathLst>
          </a:custGeom>
          <a:solidFill>
            <a:srgbClr val="EB692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73" name="Round Same Side Corner Rectangle 37"/>
          <p:cNvSpPr/>
          <p:nvPr/>
        </p:nvSpPr>
        <p:spPr>
          <a:xfrm flipH="1" flipV="1">
            <a:off x="8780994" y="3413466"/>
            <a:ext cx="2251980" cy="2623423"/>
          </a:xfrm>
          <a:prstGeom prst="round2SameRect">
            <a:avLst>
              <a:gd name="adj1" fmla="val 8393"/>
              <a:gd name="adj2" fmla="val 0"/>
            </a:avLst>
          </a:prstGeom>
          <a:solidFill>
            <a:schemeClr val="bg1">
              <a:lumMod val="95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774" name="Rectangle 35"/>
          <p:cNvSpPr/>
          <p:nvPr/>
        </p:nvSpPr>
        <p:spPr>
          <a:xfrm>
            <a:off x="8795768" y="2608211"/>
            <a:ext cx="637006" cy="584776"/>
          </a:xfrm>
          <a:prstGeom prst="rect"/>
        </p:spPr>
        <p:txBody>
          <a:bodyPr anchor="ctr" wrap="square">
            <a:spAutoFit/>
          </a:bodyPr>
          <a:p>
            <a:pPr algn="ctr"/>
            <a:r>
              <a:rPr b="1" dirty="0" sz="3200" lang="en-US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4</a:t>
            </a:r>
            <a:endParaRPr b="1" dirty="0" sz="2000" lang="en-US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775" name="Oval 32"/>
          <p:cNvSpPr/>
          <p:nvPr/>
        </p:nvSpPr>
        <p:spPr>
          <a:xfrm flipH="1">
            <a:off x="9538295" y="3146524"/>
            <a:ext cx="736912" cy="736912"/>
          </a:xfrm>
          <a:prstGeom prst="ellipse"/>
          <a:solidFill>
            <a:srgbClr val="EB6920"/>
          </a:solidFill>
          <a:ln w="381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/>
          </a:p>
        </p:txBody>
      </p:sp>
      <p:sp>
        <p:nvSpPr>
          <p:cNvPr id="1048776" name="AutoShape 59"/>
          <p:cNvSpPr/>
          <p:nvPr/>
        </p:nvSpPr>
        <p:spPr bwMode="auto">
          <a:xfrm>
            <a:off x="9733932" y="3342456"/>
            <a:ext cx="345638" cy="34504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 bIns="19050" lIns="19050" rIns="19050" tIns="19050"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sz="1500" lang="en-US">
              <a:solidFill>
                <a:srgbClr val="FFFFFF"/>
              </a:solidFill>
              <a:effectLst>
                <a:outerShdw algn="tl" blurRad="38100" dir="2700000" dist="38100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048777" name="Oval 24"/>
          <p:cNvSpPr/>
          <p:nvPr/>
        </p:nvSpPr>
        <p:spPr>
          <a:xfrm flipH="1">
            <a:off x="6998295" y="3146524"/>
            <a:ext cx="736912" cy="736912"/>
          </a:xfrm>
          <a:prstGeom prst="ellipse"/>
          <a:solidFill>
            <a:srgbClr val="0B63DA"/>
          </a:solidFill>
          <a:ln w="381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/>
          </a:p>
        </p:txBody>
      </p:sp>
      <p:sp>
        <p:nvSpPr>
          <p:cNvPr id="1048778" name="AutoShape 112"/>
          <p:cNvSpPr/>
          <p:nvPr/>
        </p:nvSpPr>
        <p:spPr bwMode="auto">
          <a:xfrm>
            <a:off x="7194227" y="3342161"/>
            <a:ext cx="345048" cy="3456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 bIns="19050" lIns="19050" rIns="19050" tIns="19050"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sz="1500" lang="en-US">
              <a:solidFill>
                <a:srgbClr val="FFFFFF"/>
              </a:solidFill>
              <a:effectLst>
                <a:outerShdw algn="tl" blurRad="38100" dir="2700000" dist="38100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048779" name="Oval 7"/>
          <p:cNvSpPr/>
          <p:nvPr/>
        </p:nvSpPr>
        <p:spPr>
          <a:xfrm flipH="1">
            <a:off x="1918295" y="3146524"/>
            <a:ext cx="736912" cy="736912"/>
          </a:xfrm>
          <a:prstGeom prst="ellipse"/>
          <a:solidFill>
            <a:srgbClr val="0B63DA"/>
          </a:solidFill>
          <a:ln w="381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/>
          </a:p>
        </p:txBody>
      </p:sp>
      <p:grpSp>
        <p:nvGrpSpPr>
          <p:cNvPr id="78" name="Group 41"/>
          <p:cNvGrpSpPr/>
          <p:nvPr/>
        </p:nvGrpSpPr>
        <p:grpSpPr>
          <a:xfrm>
            <a:off x="2168196" y="3342161"/>
            <a:ext cx="237110" cy="345638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1048780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anchor="ctr" bIns="19050" lIns="19050" rIns="19050" tIns="19050"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sz="1500" lang="en-US"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48781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anchor="ctr" bIns="19050" lIns="19050" rIns="19050" tIns="19050"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sz="1500" lang="en-US"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048782" name="Oval 16"/>
          <p:cNvSpPr/>
          <p:nvPr/>
        </p:nvSpPr>
        <p:spPr>
          <a:xfrm flipH="1">
            <a:off x="4458295" y="3146524"/>
            <a:ext cx="736912" cy="736912"/>
          </a:xfrm>
          <a:prstGeom prst="ellipse"/>
          <a:solidFill>
            <a:srgbClr val="EB6920"/>
          </a:solidFill>
          <a:ln w="38100" cmpd="sng"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050" lang="en-US"/>
          </a:p>
        </p:txBody>
      </p:sp>
      <p:grpSp>
        <p:nvGrpSpPr>
          <p:cNvPr id="79" name="Group 44"/>
          <p:cNvGrpSpPr/>
          <p:nvPr/>
        </p:nvGrpSpPr>
        <p:grpSpPr>
          <a:xfrm>
            <a:off x="4654227" y="3342456"/>
            <a:ext cx="345048" cy="345048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1048783" name="AutoShape 123"/>
            <p:cNvSpPr/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anchor="ctr" bIns="19050" lIns="19050" rIns="19050" tIns="19050"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sz="1500" lang="en-US"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48784" name="AutoShape 124"/>
            <p:cNvSpPr/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anchor="ctr" bIns="19050" lIns="19050" rIns="19050" tIns="19050"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sz="1500" lang="en-US"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48785" name="AutoShape 125"/>
            <p:cNvSpPr/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anchor="ctr" bIns="19050" lIns="19050" rIns="19050" tIns="19050"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sz="1500" lang="en-US">
                <a:solidFill>
                  <a:srgbClr val="FFFFFF"/>
                </a:solidFill>
                <a:effectLst>
                  <a:outerShdw algn="tl" blurRad="38100" dir="2700000" dist="38100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0" name="组合 32"/>
          <p:cNvGrpSpPr/>
          <p:nvPr/>
        </p:nvGrpSpPr>
        <p:grpSpPr>
          <a:xfrm>
            <a:off x="1331369" y="4224554"/>
            <a:ext cx="1968506" cy="1275170"/>
            <a:chOff x="1844122" y="2323710"/>
            <a:chExt cx="2133781" cy="1382235"/>
          </a:xfrm>
        </p:grpSpPr>
        <p:sp>
          <p:nvSpPr>
            <p:cNvPr id="1048786" name="文本框 33"/>
            <p:cNvSpPr txBox="1"/>
            <p:nvPr/>
          </p:nvSpPr>
          <p:spPr>
            <a:xfrm>
              <a:off x="1844122" y="2323710"/>
              <a:ext cx="2133781" cy="366979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87" name="文本框 34"/>
            <p:cNvSpPr txBox="1"/>
            <p:nvPr/>
          </p:nvSpPr>
          <p:spPr>
            <a:xfrm>
              <a:off x="1906210" y="2845211"/>
              <a:ext cx="2033571" cy="860734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1" name="组合 35"/>
          <p:cNvGrpSpPr/>
          <p:nvPr/>
        </p:nvGrpSpPr>
        <p:grpSpPr>
          <a:xfrm>
            <a:off x="3836199" y="4222756"/>
            <a:ext cx="1968506" cy="1275170"/>
            <a:chOff x="1844122" y="2323710"/>
            <a:chExt cx="2133781" cy="1382235"/>
          </a:xfrm>
        </p:grpSpPr>
        <p:sp>
          <p:nvSpPr>
            <p:cNvPr id="1048788" name="文本框 36"/>
            <p:cNvSpPr txBox="1"/>
            <p:nvPr/>
          </p:nvSpPr>
          <p:spPr>
            <a:xfrm>
              <a:off x="1844122" y="2323710"/>
              <a:ext cx="2133781" cy="366979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89" name="文本框 37"/>
            <p:cNvSpPr txBox="1"/>
            <p:nvPr/>
          </p:nvSpPr>
          <p:spPr>
            <a:xfrm>
              <a:off x="1906210" y="2845211"/>
              <a:ext cx="2033571" cy="860734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2" name="组合 38"/>
          <p:cNvGrpSpPr/>
          <p:nvPr/>
        </p:nvGrpSpPr>
        <p:grpSpPr>
          <a:xfrm>
            <a:off x="6424240" y="4222756"/>
            <a:ext cx="1968506" cy="1275170"/>
            <a:chOff x="1844122" y="2323710"/>
            <a:chExt cx="2133781" cy="1382235"/>
          </a:xfrm>
        </p:grpSpPr>
        <p:sp>
          <p:nvSpPr>
            <p:cNvPr id="1048790" name="文本框 39"/>
            <p:cNvSpPr txBox="1"/>
            <p:nvPr/>
          </p:nvSpPr>
          <p:spPr>
            <a:xfrm>
              <a:off x="1844122" y="2323710"/>
              <a:ext cx="2133781" cy="366979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91" name="文本框 40"/>
            <p:cNvSpPr txBox="1"/>
            <p:nvPr/>
          </p:nvSpPr>
          <p:spPr>
            <a:xfrm>
              <a:off x="1906210" y="2845211"/>
              <a:ext cx="2033571" cy="860734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3" name="组合 41"/>
          <p:cNvGrpSpPr/>
          <p:nvPr/>
        </p:nvGrpSpPr>
        <p:grpSpPr>
          <a:xfrm>
            <a:off x="8929070" y="4220958"/>
            <a:ext cx="1968506" cy="1275170"/>
            <a:chOff x="1844122" y="2323710"/>
            <a:chExt cx="2133781" cy="1382235"/>
          </a:xfrm>
        </p:grpSpPr>
        <p:sp>
          <p:nvSpPr>
            <p:cNvPr id="1048792" name="文本框 42"/>
            <p:cNvSpPr txBox="1"/>
            <p:nvPr/>
          </p:nvSpPr>
          <p:spPr>
            <a:xfrm>
              <a:off x="1844122" y="2323710"/>
              <a:ext cx="2133781" cy="366979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93" name="文本框 43"/>
            <p:cNvSpPr txBox="1"/>
            <p:nvPr/>
          </p:nvSpPr>
          <p:spPr>
            <a:xfrm>
              <a:off x="1906210" y="2845211"/>
              <a:ext cx="2033571" cy="860734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圆角矩形 3"/>
          <p:cNvSpPr/>
          <p:nvPr/>
        </p:nvSpPr>
        <p:spPr>
          <a:xfrm>
            <a:off x="7418241" y="2162037"/>
            <a:ext cx="3593090" cy="932392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95" name="矩形 4"/>
          <p:cNvSpPr/>
          <p:nvPr/>
        </p:nvSpPr>
        <p:spPr>
          <a:xfrm>
            <a:off x="7859286" y="2212734"/>
            <a:ext cx="2711000" cy="830997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4800" lang="en-US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PART   03</a:t>
            </a:r>
            <a:endParaRPr altLang="en-US" b="1" dirty="0" sz="48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796" name="文本框 5"/>
          <p:cNvSpPr txBox="1"/>
          <p:nvPr/>
        </p:nvSpPr>
        <p:spPr>
          <a:xfrm>
            <a:off x="6899387" y="3509927"/>
            <a:ext cx="4663457" cy="830997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800" lang="en-US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800" lang="zh-CN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797" name="文本框 6"/>
          <p:cNvSpPr txBox="1"/>
          <p:nvPr/>
        </p:nvSpPr>
        <p:spPr>
          <a:xfrm>
            <a:off x="6785669" y="4340924"/>
            <a:ext cx="4890892" cy="583493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097169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4708" y="702131"/>
            <a:ext cx="6428121" cy="5884900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798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99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pic>
        <p:nvPicPr>
          <p:cNvPr id="209717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11990" y="1879990"/>
            <a:ext cx="4776438" cy="4372796"/>
          </a:xfrm>
          <a:prstGeom prst="rect"/>
        </p:spPr>
      </p:pic>
      <p:grpSp>
        <p:nvGrpSpPr>
          <p:cNvPr id="86" name="组合 8"/>
          <p:cNvGrpSpPr/>
          <p:nvPr/>
        </p:nvGrpSpPr>
        <p:grpSpPr bwMode="auto">
          <a:xfrm>
            <a:off x="6633303" y="2576486"/>
            <a:ext cx="4683712" cy="2979804"/>
            <a:chOff x="4788263" y="3918652"/>
            <a:chExt cx="4684222" cy="2979384"/>
          </a:xfrm>
        </p:grpSpPr>
        <p:sp>
          <p:nvSpPr>
            <p:cNvPr id="1048800" name="矩形 9"/>
            <p:cNvSpPr/>
            <p:nvPr/>
          </p:nvSpPr>
          <p:spPr>
            <a:xfrm>
              <a:off x="4806949" y="4623624"/>
              <a:ext cx="4470361" cy="1323252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 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</a:t>
              </a:r>
              <a:endParaRPr altLang="en-US" dirty="0" sz="1600" lang="zh-CN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48801" name="矩形 10"/>
            <p:cNvSpPr/>
            <p:nvPr/>
          </p:nvSpPr>
          <p:spPr>
            <a:xfrm>
              <a:off x="4806948" y="3918652"/>
              <a:ext cx="4138384" cy="584693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zh-CN" b="1" dirty="0" sz="3200" lang="en-US">
                  <a:solidFill>
                    <a:srgbClr val="0B63DA"/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3200" lang="zh-CN">
                <a:solidFill>
                  <a:srgbClr val="0B63DA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48802" name="矩形 11"/>
            <p:cNvSpPr/>
            <p:nvPr/>
          </p:nvSpPr>
          <p:spPr>
            <a:xfrm>
              <a:off x="4788263" y="6067156"/>
              <a:ext cx="4684222" cy="830880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 </a:t>
              </a:r>
              <a:endParaRPr altLang="en-US" dirty="0" sz="1600" lang="zh-CN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3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809" name="圆角矩形 11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10" name="文本框 12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89" name="组合 17"/>
          <p:cNvGrpSpPr/>
          <p:nvPr/>
        </p:nvGrpSpPr>
        <p:grpSpPr>
          <a:xfrm>
            <a:off x="381267" y="3460046"/>
            <a:ext cx="3497396" cy="811787"/>
            <a:chOff x="1317436" y="2349127"/>
            <a:chExt cx="3110907" cy="722077"/>
          </a:xfrm>
        </p:grpSpPr>
        <p:sp>
          <p:nvSpPr>
            <p:cNvPr id="1048811" name="文本框 19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12" name="文本框 24"/>
            <p:cNvSpPr txBox="1"/>
            <p:nvPr/>
          </p:nvSpPr>
          <p:spPr>
            <a:xfrm>
              <a:off x="1317436" y="2676983"/>
              <a:ext cx="3110907" cy="39422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0" name="组合 35"/>
          <p:cNvGrpSpPr/>
          <p:nvPr/>
        </p:nvGrpSpPr>
        <p:grpSpPr>
          <a:xfrm>
            <a:off x="4296224" y="3460046"/>
            <a:ext cx="3497396" cy="811787"/>
            <a:chOff x="1317436" y="2349127"/>
            <a:chExt cx="3110907" cy="722077"/>
          </a:xfrm>
        </p:grpSpPr>
        <p:sp>
          <p:nvSpPr>
            <p:cNvPr id="1048813" name="文本框 36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14" name="文本框 37"/>
            <p:cNvSpPr txBox="1"/>
            <p:nvPr/>
          </p:nvSpPr>
          <p:spPr>
            <a:xfrm>
              <a:off x="1317436" y="2676983"/>
              <a:ext cx="3110907" cy="39422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1" name="组合 38"/>
          <p:cNvGrpSpPr/>
          <p:nvPr/>
        </p:nvGrpSpPr>
        <p:grpSpPr>
          <a:xfrm>
            <a:off x="8342882" y="3460046"/>
            <a:ext cx="3497396" cy="811787"/>
            <a:chOff x="1317436" y="2349127"/>
            <a:chExt cx="3110907" cy="722077"/>
          </a:xfrm>
        </p:grpSpPr>
        <p:sp>
          <p:nvSpPr>
            <p:cNvPr id="1048815" name="文本框 39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16" name="文本框 40"/>
            <p:cNvSpPr txBox="1"/>
            <p:nvPr/>
          </p:nvSpPr>
          <p:spPr>
            <a:xfrm>
              <a:off x="1317436" y="2676983"/>
              <a:ext cx="3110907" cy="39422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2" name="组合 41"/>
          <p:cNvGrpSpPr/>
          <p:nvPr/>
        </p:nvGrpSpPr>
        <p:grpSpPr>
          <a:xfrm>
            <a:off x="397511" y="5890953"/>
            <a:ext cx="3497396" cy="811787"/>
            <a:chOff x="1317436" y="2349127"/>
            <a:chExt cx="3110907" cy="722077"/>
          </a:xfrm>
        </p:grpSpPr>
        <p:sp>
          <p:nvSpPr>
            <p:cNvPr id="1048817" name="文本框 42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18" name="文本框 43"/>
            <p:cNvSpPr txBox="1"/>
            <p:nvPr/>
          </p:nvSpPr>
          <p:spPr>
            <a:xfrm>
              <a:off x="1317436" y="2676983"/>
              <a:ext cx="3110907" cy="39422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3" name="组合 44"/>
          <p:cNvGrpSpPr/>
          <p:nvPr/>
        </p:nvGrpSpPr>
        <p:grpSpPr>
          <a:xfrm>
            <a:off x="4312468" y="5890953"/>
            <a:ext cx="3497396" cy="811787"/>
            <a:chOff x="1317436" y="2349127"/>
            <a:chExt cx="3110907" cy="722077"/>
          </a:xfrm>
        </p:grpSpPr>
        <p:sp>
          <p:nvSpPr>
            <p:cNvPr id="1048819" name="文本框 45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20" name="文本框 46"/>
            <p:cNvSpPr txBox="1"/>
            <p:nvPr/>
          </p:nvSpPr>
          <p:spPr>
            <a:xfrm>
              <a:off x="1317436" y="2676983"/>
              <a:ext cx="3110907" cy="39422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4" name="组合 47"/>
          <p:cNvGrpSpPr/>
          <p:nvPr/>
        </p:nvGrpSpPr>
        <p:grpSpPr>
          <a:xfrm>
            <a:off x="8359126" y="5890953"/>
            <a:ext cx="3497396" cy="811787"/>
            <a:chOff x="1317436" y="2349127"/>
            <a:chExt cx="3110907" cy="722077"/>
          </a:xfrm>
        </p:grpSpPr>
        <p:sp>
          <p:nvSpPr>
            <p:cNvPr id="1048821" name="文本框 48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22" name="文本框 49"/>
            <p:cNvSpPr txBox="1"/>
            <p:nvPr/>
          </p:nvSpPr>
          <p:spPr>
            <a:xfrm>
              <a:off x="1317436" y="2676983"/>
              <a:ext cx="3110907" cy="39422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pic>
        <p:nvPicPr>
          <p:cNvPr id="2097173" name="图片占位符 51"/>
          <p:cNvPicPr>
            <a:picLocks noChangeAspect="1" noGrp="1"/>
          </p:cNvPicPr>
          <p:nvPr>
            <p:ph type="pic" sz="quarter" idx="27"/>
          </p:nvPr>
        </p:nvPicPr>
        <p:blipFill>
          <a:blip xmlns:r="http://schemas.openxmlformats.org/officeDocument/2006/relationships" r:embed="rId2" cstate="print"/>
          <a:srcRect t="23907" b="23907"/>
          <a:stretch>
            <a:fillRect/>
          </a:stretch>
        </p:blipFill>
        <p:spPr>
          <a:xfrm>
            <a:off x="471488" y="2025650"/>
            <a:ext cx="3589337" cy="1249363"/>
          </a:xfrm>
        </p:spPr>
      </p:pic>
      <p:pic>
        <p:nvPicPr>
          <p:cNvPr id="2097174" name="图片占位符 52"/>
          <p:cNvPicPr>
            <a:picLocks noChangeAspect="1" noGrp="1"/>
          </p:cNvPicPr>
          <p:nvPr>
            <p:ph type="pic" sz="quarter" idx="28"/>
          </p:nvPr>
        </p:nvPicPr>
        <p:blipFill>
          <a:blip xmlns:r="http://schemas.openxmlformats.org/officeDocument/2006/relationships" r:embed="rId3" cstate="print"/>
          <a:srcRect t="23894" b="23894"/>
          <a:stretch>
            <a:fillRect/>
          </a:stretch>
        </p:blipFill>
        <p:spPr>
          <a:xfrm>
            <a:off x="4368800" y="2025650"/>
            <a:ext cx="3589338" cy="1249363"/>
          </a:xfrm>
        </p:spPr>
      </p:pic>
      <p:pic>
        <p:nvPicPr>
          <p:cNvPr id="2097175" name="图片占位符 53"/>
          <p:cNvPicPr>
            <a:picLocks noChangeAspect="1" noGrp="1"/>
          </p:cNvPicPr>
          <p:nvPr>
            <p:ph type="pic" sz="quarter" idx="29"/>
          </p:nvPr>
        </p:nvPicPr>
        <p:blipFill>
          <a:blip xmlns:r="http://schemas.openxmlformats.org/officeDocument/2006/relationships" r:embed="rId4" cstate="print"/>
          <a:srcRect t="19002" b="19002"/>
          <a:stretch>
            <a:fillRect/>
          </a:stretch>
        </p:blipFill>
        <p:spPr>
          <a:xfrm>
            <a:off x="8267700" y="2025650"/>
            <a:ext cx="3589338" cy="1249363"/>
          </a:xfrm>
        </p:spPr>
      </p:pic>
      <p:pic>
        <p:nvPicPr>
          <p:cNvPr id="2097176" name="图片占位符 55"/>
          <p:cNvPicPr>
            <a:picLocks noChangeAspect="1" noGrp="1"/>
          </p:cNvPicPr>
          <p:nvPr>
            <p:ph type="pic" sz="quarter" idx="31"/>
          </p:nvPr>
        </p:nvPicPr>
        <p:blipFill>
          <a:blip xmlns:r="http://schemas.openxmlformats.org/officeDocument/2006/relationships" r:embed="rId5" cstate="print"/>
          <a:srcRect t="26795" b="26795"/>
          <a:stretch>
            <a:fillRect/>
          </a:stretch>
        </p:blipFill>
        <p:spPr/>
      </p:pic>
      <p:pic>
        <p:nvPicPr>
          <p:cNvPr id="2097177" name="图片占位符 56"/>
          <p:cNvPicPr>
            <a:picLocks noChangeAspect="1" noGrp="1"/>
          </p:cNvPicPr>
          <p:nvPr>
            <p:ph type="pic" sz="quarter" idx="32"/>
          </p:nvPr>
        </p:nvPicPr>
        <p:blipFill>
          <a:blip xmlns:r="http://schemas.openxmlformats.org/officeDocument/2006/relationships" r:embed="rId6" cstate="print"/>
          <a:srcRect t="17993" b="17993"/>
          <a:stretch>
            <a:fillRect/>
          </a:stretch>
        </p:blipFill>
        <p:spPr/>
      </p:pic>
      <p:pic>
        <p:nvPicPr>
          <p:cNvPr id="2097178" name="图片占位符 58"/>
          <p:cNvPicPr>
            <a:picLocks noChangeAspect="1" noGrp="1"/>
          </p:cNvPicPr>
          <p:nvPr>
            <p:ph type="pic" sz="quarter" idx="30"/>
          </p:nvPr>
        </p:nvPicPr>
        <p:blipFill>
          <a:blip xmlns:r="http://schemas.openxmlformats.org/officeDocument/2006/relationships" r:embed="rId7" cstate="print"/>
          <a:srcRect t="20533" b="20533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2000"/>
                            </p:stCondLst>
                            <p:childTnLst>
                              <p:par>
                                <p:cTn fill="hold" id="1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2500"/>
                            </p:stCondLst>
                            <p:childTnLst>
                              <p:par>
                                <p:cTn fill="hold" id="2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3000"/>
                            </p:stCondLst>
                            <p:childTnLst>
                              <p:par>
                                <p:cTn fill="hold" id="2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3500"/>
                            </p:stCondLst>
                            <p:childTnLst>
                              <p:par>
                                <p:cTn fill="hold" id="3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3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826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27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828" name="Notched Right Arrow 39"/>
          <p:cNvSpPr/>
          <p:nvPr/>
        </p:nvSpPr>
        <p:spPr>
          <a:xfrm>
            <a:off x="1686683" y="2433691"/>
            <a:ext cx="8816428" cy="2225506"/>
          </a:xfrm>
          <a:prstGeom prst="notchedRightArrow">
            <a:avLst>
              <a:gd name="adj1" fmla="val 63793"/>
              <a:gd name="adj2" fmla="val 672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400" lang="en-US"/>
          </a:p>
        </p:txBody>
      </p:sp>
      <p:sp>
        <p:nvSpPr>
          <p:cNvPr id="1048829" name="Oval 40"/>
          <p:cNvSpPr/>
          <p:nvPr/>
        </p:nvSpPr>
        <p:spPr>
          <a:xfrm>
            <a:off x="2292216" y="2775029"/>
            <a:ext cx="1637111" cy="1637106"/>
          </a:xfrm>
          <a:prstGeom prst="ellipse"/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400" lang="en-US"/>
          </a:p>
        </p:txBody>
      </p:sp>
      <p:sp>
        <p:nvSpPr>
          <p:cNvPr id="1048830" name="Oval 41"/>
          <p:cNvSpPr/>
          <p:nvPr/>
        </p:nvSpPr>
        <p:spPr>
          <a:xfrm>
            <a:off x="4157173" y="2721532"/>
            <a:ext cx="1637111" cy="1637106"/>
          </a:xfrm>
          <a:prstGeom prst="ellipse"/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400" lang="en-US"/>
          </a:p>
        </p:txBody>
      </p:sp>
      <p:sp>
        <p:nvSpPr>
          <p:cNvPr id="1048831" name="Oval 42"/>
          <p:cNvSpPr/>
          <p:nvPr/>
        </p:nvSpPr>
        <p:spPr>
          <a:xfrm>
            <a:off x="6053124" y="2721532"/>
            <a:ext cx="1637111" cy="1637106"/>
          </a:xfrm>
          <a:prstGeom prst="ellipse"/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400" lang="en-US"/>
          </a:p>
        </p:txBody>
      </p:sp>
      <p:sp>
        <p:nvSpPr>
          <p:cNvPr id="1048832" name="Oval 43"/>
          <p:cNvSpPr/>
          <p:nvPr/>
        </p:nvSpPr>
        <p:spPr>
          <a:xfrm>
            <a:off x="7967238" y="2721532"/>
            <a:ext cx="1637111" cy="1637106"/>
          </a:xfrm>
          <a:prstGeom prst="ellipse"/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400" lang="en-US"/>
          </a:p>
        </p:txBody>
      </p:sp>
      <p:sp>
        <p:nvSpPr>
          <p:cNvPr id="1048833" name="Freeform 245"/>
          <p:cNvSpPr/>
          <p:nvPr/>
        </p:nvSpPr>
        <p:spPr bwMode="auto">
          <a:xfrm>
            <a:off x="8538692" y="3150683"/>
            <a:ext cx="494202" cy="494202"/>
          </a:xfrm>
          <a:custGeom>
            <a:av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t" anchorCtr="0" bIns="60960" compatLnSpc="1" lIns="121920" numCol="1" rIns="121920" tIns="60960" vert="horz" wrap="square"/>
          <a:p>
            <a:endParaRPr dirty="0" sz="2400" lang="en-US"/>
          </a:p>
        </p:txBody>
      </p:sp>
      <p:sp>
        <p:nvSpPr>
          <p:cNvPr id="1048834" name="Freeform 55"/>
          <p:cNvSpPr>
            <a:spLocks noEditPoints="1"/>
          </p:cNvSpPr>
          <p:nvPr/>
        </p:nvSpPr>
        <p:spPr bwMode="auto">
          <a:xfrm>
            <a:off x="4749242" y="3228715"/>
            <a:ext cx="452974" cy="338135"/>
          </a:xfrm>
          <a:custGeom>
            <a:av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t" anchorCtr="0" bIns="60960" compatLnSpc="1" lIns="121920" numCol="1" rIns="121920" tIns="60960" vert="horz" wrap="square"/>
          <a:p>
            <a:endParaRPr dirty="0" sz="2400" lang="en-US"/>
          </a:p>
        </p:txBody>
      </p:sp>
      <p:sp>
        <p:nvSpPr>
          <p:cNvPr id="1048835" name="Freeform 105"/>
          <p:cNvSpPr>
            <a:spLocks noEditPoints="1"/>
          </p:cNvSpPr>
          <p:nvPr/>
        </p:nvSpPr>
        <p:spPr bwMode="auto">
          <a:xfrm>
            <a:off x="2895729" y="3185856"/>
            <a:ext cx="430086" cy="423853"/>
          </a:xfrm>
          <a:custGeom>
            <a:av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t" anchorCtr="0" bIns="60960" compatLnSpc="1" lIns="121920" numCol="1" rIns="121920" tIns="60960" vert="horz" wrap="square"/>
          <a:p>
            <a:endParaRPr dirty="0" sz="2400"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48836" name="Freeform 34"/>
          <p:cNvSpPr>
            <a:spLocks noEditPoints="1"/>
          </p:cNvSpPr>
          <p:nvPr/>
        </p:nvSpPr>
        <p:spPr bwMode="auto">
          <a:xfrm>
            <a:off x="6685876" y="3211980"/>
            <a:ext cx="371605" cy="371605"/>
          </a:xfrm>
          <a:custGeom>
            <a:av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t" anchorCtr="0" bIns="60960" compatLnSpc="1" lIns="121920" numCol="1" rIns="121920" tIns="60960" vert="horz" wrap="square"/>
          <a:p>
            <a:endParaRPr dirty="0" sz="2400" lang="en-US"/>
          </a:p>
        </p:txBody>
      </p:sp>
      <p:sp>
        <p:nvSpPr>
          <p:cNvPr id="1048837" name="Text Placeholder 3"/>
          <p:cNvSpPr txBox="1"/>
          <p:nvPr/>
        </p:nvSpPr>
        <p:spPr>
          <a:xfrm>
            <a:off x="2550401" y="3675910"/>
            <a:ext cx="1120741" cy="380410"/>
          </a:xfrm>
          <a:prstGeom prst="rect"/>
        </p:spPr>
        <p:txBody>
          <a:bodyPr anchor="t" anchorCtr="0" bIns="0" lIns="0" rIns="0" tIns="0" wrap="square">
            <a:spAutoFit/>
          </a:bodyPr>
          <a:lstStyle>
            <a:lvl1pPr algn="ctr" indent="0" marL="0">
              <a:buNone/>
              <a:defRPr baseline="0"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r>
              <a:rPr b="1" dirty="0" sz="1465" lang="en-US">
                <a:solidFill>
                  <a:schemeClr val="bg1"/>
                </a:solidFill>
              </a:rPr>
              <a:t>Title Goes</a:t>
            </a:r>
            <a:endParaRPr b="1" dirty="0" sz="1465" lang="en-US">
              <a:solidFill>
                <a:schemeClr val="bg1"/>
              </a:solidFill>
            </a:endParaRPr>
          </a:p>
          <a:p>
            <a:r>
              <a:rPr b="1" dirty="0" sz="1465" lang="en-US">
                <a:solidFill>
                  <a:schemeClr val="bg1"/>
                </a:solidFill>
              </a:rPr>
              <a:t>Here</a:t>
            </a:r>
            <a:endParaRPr dirty="0" sz="1335" lang="en-US">
              <a:solidFill>
                <a:schemeClr val="bg1"/>
              </a:solidFill>
            </a:endParaRPr>
          </a:p>
        </p:txBody>
      </p:sp>
      <p:sp>
        <p:nvSpPr>
          <p:cNvPr id="1048838" name="Text Placeholder 3"/>
          <p:cNvSpPr txBox="1"/>
          <p:nvPr/>
        </p:nvSpPr>
        <p:spPr>
          <a:xfrm>
            <a:off x="4415359" y="3675910"/>
            <a:ext cx="1120741" cy="380410"/>
          </a:xfrm>
          <a:prstGeom prst="rect"/>
        </p:spPr>
        <p:txBody>
          <a:bodyPr anchor="t" anchorCtr="0" bIns="0" lIns="0" rIns="0" tIns="0" wrap="square">
            <a:spAutoFit/>
          </a:bodyPr>
          <a:lstStyle>
            <a:lvl1pPr algn="ctr" indent="0" marL="0">
              <a:buNone/>
              <a:defRPr baseline="0"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r>
              <a:rPr b="1" dirty="0" sz="1465" lang="en-US">
                <a:solidFill>
                  <a:schemeClr val="bg1"/>
                </a:solidFill>
              </a:rPr>
              <a:t>Title Goes</a:t>
            </a:r>
            <a:endParaRPr b="1" dirty="0" sz="1465" lang="en-US">
              <a:solidFill>
                <a:schemeClr val="bg1"/>
              </a:solidFill>
            </a:endParaRPr>
          </a:p>
          <a:p>
            <a:r>
              <a:rPr b="1" dirty="0" sz="1465" lang="en-US">
                <a:solidFill>
                  <a:schemeClr val="bg1"/>
                </a:solidFill>
              </a:rPr>
              <a:t>Here</a:t>
            </a:r>
            <a:endParaRPr dirty="0" sz="1335" lang="en-US">
              <a:solidFill>
                <a:schemeClr val="bg1"/>
              </a:solidFill>
            </a:endParaRPr>
          </a:p>
        </p:txBody>
      </p:sp>
      <p:sp>
        <p:nvSpPr>
          <p:cNvPr id="1048839" name="Text Placeholder 3"/>
          <p:cNvSpPr txBox="1"/>
          <p:nvPr/>
        </p:nvSpPr>
        <p:spPr>
          <a:xfrm>
            <a:off x="6311309" y="3675910"/>
            <a:ext cx="1120741" cy="380410"/>
          </a:xfrm>
          <a:prstGeom prst="rect"/>
        </p:spPr>
        <p:txBody>
          <a:bodyPr anchor="t" anchorCtr="0" bIns="0" lIns="0" rIns="0" tIns="0" wrap="square">
            <a:spAutoFit/>
          </a:bodyPr>
          <a:lstStyle>
            <a:lvl1pPr algn="ctr" indent="0" marL="0">
              <a:buNone/>
              <a:defRPr baseline="0"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r>
              <a:rPr b="1" dirty="0" sz="1465" lang="en-US">
                <a:solidFill>
                  <a:schemeClr val="bg1"/>
                </a:solidFill>
              </a:rPr>
              <a:t>Title Goes</a:t>
            </a:r>
            <a:endParaRPr b="1" dirty="0" sz="1465" lang="en-US">
              <a:solidFill>
                <a:schemeClr val="bg1"/>
              </a:solidFill>
            </a:endParaRPr>
          </a:p>
          <a:p>
            <a:r>
              <a:rPr b="1" dirty="0" sz="1465" lang="en-US">
                <a:solidFill>
                  <a:schemeClr val="bg1"/>
                </a:solidFill>
              </a:rPr>
              <a:t>Here</a:t>
            </a:r>
            <a:endParaRPr dirty="0" sz="1335" lang="en-US">
              <a:solidFill>
                <a:schemeClr val="bg1"/>
              </a:solidFill>
            </a:endParaRPr>
          </a:p>
        </p:txBody>
      </p:sp>
      <p:sp>
        <p:nvSpPr>
          <p:cNvPr id="1048840" name="Text Placeholder 3"/>
          <p:cNvSpPr txBox="1"/>
          <p:nvPr/>
        </p:nvSpPr>
        <p:spPr>
          <a:xfrm>
            <a:off x="8225423" y="3675910"/>
            <a:ext cx="1120741" cy="380410"/>
          </a:xfrm>
          <a:prstGeom prst="rect"/>
        </p:spPr>
        <p:txBody>
          <a:bodyPr anchor="t" anchorCtr="0" bIns="0" lIns="0" rIns="0" tIns="0" wrap="square">
            <a:spAutoFit/>
          </a:bodyPr>
          <a:lstStyle>
            <a:lvl1pPr algn="ctr" indent="0" marL="0">
              <a:buNone/>
              <a:defRPr baseline="0"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r>
              <a:rPr b="1" dirty="0" sz="1465" lang="en-US">
                <a:solidFill>
                  <a:schemeClr val="bg1"/>
                </a:solidFill>
              </a:rPr>
              <a:t>Title Goes</a:t>
            </a:r>
            <a:endParaRPr b="1" dirty="0" sz="1465" lang="en-US">
              <a:solidFill>
                <a:schemeClr val="bg1"/>
              </a:solidFill>
            </a:endParaRPr>
          </a:p>
          <a:p>
            <a:r>
              <a:rPr b="1" dirty="0" sz="1465" lang="en-US">
                <a:solidFill>
                  <a:schemeClr val="bg1"/>
                </a:solidFill>
              </a:rPr>
              <a:t>Here</a:t>
            </a:r>
            <a:endParaRPr dirty="0" sz="1335" lang="en-US">
              <a:solidFill>
                <a:schemeClr val="bg1"/>
              </a:solidFill>
            </a:endParaRPr>
          </a:p>
        </p:txBody>
      </p:sp>
      <p:cxnSp>
        <p:nvCxnSpPr>
          <p:cNvPr id="3145728" name="Straight Connector 52"/>
          <p:cNvCxnSpPr>
            <a:cxnSpLocks/>
          </p:cNvCxnSpPr>
          <p:nvPr/>
        </p:nvCxnSpPr>
        <p:spPr>
          <a:xfrm rot="5400000" flipH="1" flipV="1">
            <a:off x="2801479" y="4782904"/>
            <a:ext cx="599174" cy="2080"/>
          </a:xfrm>
          <a:prstGeom prst="line"/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61"/>
          <p:cNvCxnSpPr>
            <a:cxnSpLocks/>
          </p:cNvCxnSpPr>
          <p:nvPr/>
        </p:nvCxnSpPr>
        <p:spPr>
          <a:xfrm rot="5400000" flipH="1" flipV="1">
            <a:off x="4696388" y="4782904"/>
            <a:ext cx="599174" cy="2080"/>
          </a:xfrm>
          <a:prstGeom prst="line"/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62"/>
          <p:cNvCxnSpPr>
            <a:cxnSpLocks/>
          </p:cNvCxnSpPr>
          <p:nvPr/>
        </p:nvCxnSpPr>
        <p:spPr>
          <a:xfrm rot="5400000" flipH="1" flipV="1">
            <a:off x="6591298" y="4782905"/>
            <a:ext cx="599174" cy="2080"/>
          </a:xfrm>
          <a:prstGeom prst="line"/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63"/>
          <p:cNvCxnSpPr>
            <a:cxnSpLocks/>
          </p:cNvCxnSpPr>
          <p:nvPr/>
        </p:nvCxnSpPr>
        <p:spPr>
          <a:xfrm rot="5400000" flipH="1" flipV="1">
            <a:off x="8486208" y="4782905"/>
            <a:ext cx="599174" cy="2080"/>
          </a:xfrm>
          <a:prstGeom prst="line"/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24"/>
          <p:cNvGrpSpPr/>
          <p:nvPr/>
        </p:nvGrpSpPr>
        <p:grpSpPr>
          <a:xfrm>
            <a:off x="1250912" y="5189692"/>
            <a:ext cx="2801722" cy="1135358"/>
            <a:chOff x="1626835" y="2349127"/>
            <a:chExt cx="2492110" cy="1009892"/>
          </a:xfrm>
        </p:grpSpPr>
        <p:sp>
          <p:nvSpPr>
            <p:cNvPr id="1048841" name="文本框 25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42" name="文本框 26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9" name="组合 27"/>
          <p:cNvGrpSpPr/>
          <p:nvPr/>
        </p:nvGrpSpPr>
        <p:grpSpPr>
          <a:xfrm>
            <a:off x="3671142" y="5222136"/>
            <a:ext cx="2801722" cy="1135358"/>
            <a:chOff x="1626835" y="2349127"/>
            <a:chExt cx="2492110" cy="1009892"/>
          </a:xfrm>
        </p:grpSpPr>
        <p:sp>
          <p:nvSpPr>
            <p:cNvPr id="1048843" name="文本框 28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44" name="文本框 29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0" name="组合 30"/>
          <p:cNvGrpSpPr/>
          <p:nvPr/>
        </p:nvGrpSpPr>
        <p:grpSpPr>
          <a:xfrm>
            <a:off x="6053124" y="5245448"/>
            <a:ext cx="2801722" cy="1135358"/>
            <a:chOff x="1626835" y="2349127"/>
            <a:chExt cx="2492110" cy="1009892"/>
          </a:xfrm>
        </p:grpSpPr>
        <p:sp>
          <p:nvSpPr>
            <p:cNvPr id="1048845" name="文本框 31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46" name="文本框 32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1" name="组合 33"/>
          <p:cNvGrpSpPr/>
          <p:nvPr/>
        </p:nvGrpSpPr>
        <p:grpSpPr>
          <a:xfrm>
            <a:off x="8473354" y="5277892"/>
            <a:ext cx="2801722" cy="1135358"/>
            <a:chOff x="1626835" y="2349127"/>
            <a:chExt cx="2492110" cy="1009892"/>
          </a:xfrm>
        </p:grpSpPr>
        <p:sp>
          <p:nvSpPr>
            <p:cNvPr id="1048847" name="文本框 34"/>
            <p:cNvSpPr txBox="1"/>
            <p:nvPr/>
          </p:nvSpPr>
          <p:spPr>
            <a:xfrm>
              <a:off x="1806000" y="2349127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48" name="文本框 35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2000"/>
                            </p:stCondLst>
                            <p:childTnLst>
                              <p:par>
                                <p:cTn fill="hold" id="1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2500"/>
                            </p:stCondLst>
                            <p:childTnLst>
                              <p:par>
                                <p:cTn fill="hold" id="2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849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50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851" name="Shape 1504"/>
          <p:cNvSpPr/>
          <p:nvPr/>
        </p:nvSpPr>
        <p:spPr>
          <a:xfrm>
            <a:off x="3841543" y="3503805"/>
            <a:ext cx="1556366" cy="820991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13816" y="33289"/>
                </a:lnTo>
                <a:lnTo>
                  <a:pt x="27164" y="33289"/>
                </a:lnTo>
                <a:lnTo>
                  <a:pt x="0" y="0"/>
                </a:lnTo>
                <a:close/>
                <a:moveTo>
                  <a:pt x="76595" y="94605"/>
                </a:moveTo>
                <a:lnTo>
                  <a:pt x="102544" y="94605"/>
                </a:lnTo>
                <a:lnTo>
                  <a:pt x="97733" y="119999"/>
                </a:lnTo>
                <a:lnTo>
                  <a:pt x="76595" y="94605"/>
                </a:lnTo>
                <a:close/>
                <a:moveTo>
                  <a:pt x="38593" y="47006"/>
                </a:moveTo>
                <a:lnTo>
                  <a:pt x="111280" y="47006"/>
                </a:lnTo>
                <a:lnTo>
                  <a:pt x="104993" y="80690"/>
                </a:lnTo>
                <a:lnTo>
                  <a:pt x="65601" y="80690"/>
                </a:lnTo>
                <a:lnTo>
                  <a:pt x="38593" y="47006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30462" lIns="60941" rIns="60941" tIns="30462">
            <a:noAutofit/>
          </a:bodyPr>
          <a:p>
            <a:pPr defTabSz="608965">
              <a:buClr>
                <a:srgbClr val="000000"/>
              </a:buClr>
            </a:pPr>
            <a:endParaRPr sz="1200" kern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852" name="Shape 1505"/>
          <p:cNvSpPr/>
          <p:nvPr/>
        </p:nvSpPr>
        <p:spPr>
          <a:xfrm>
            <a:off x="4670645" y="2090728"/>
            <a:ext cx="1872687" cy="3708427"/>
          </a:xfrm>
          <a:custGeom>
            <a:avLst/>
            <a:ahLst/>
            <a:rect l="0" t="0" r="0" b="0"/>
            <a:pathLst>
              <a:path w="120000" h="120000" extrusionOk="0">
                <a:moveTo>
                  <a:pt x="110931" y="33484"/>
                </a:moveTo>
                <a:lnTo>
                  <a:pt x="64794" y="98617"/>
                </a:lnTo>
                <a:lnTo>
                  <a:pt x="86945" y="91436"/>
                </a:lnTo>
                <a:lnTo>
                  <a:pt x="120000" y="45805"/>
                </a:lnTo>
                <a:lnTo>
                  <a:pt x="110931" y="33484"/>
                </a:lnTo>
                <a:close/>
                <a:moveTo>
                  <a:pt x="0" y="120000"/>
                </a:moveTo>
                <a:lnTo>
                  <a:pt x="86267" y="0"/>
                </a:lnTo>
                <a:lnTo>
                  <a:pt x="95263" y="12204"/>
                </a:lnTo>
                <a:lnTo>
                  <a:pt x="22108" y="112585"/>
                </a:lnTo>
                <a:lnTo>
                  <a:pt x="0" y="120000"/>
                </a:lnTo>
                <a:close/>
                <a:moveTo>
                  <a:pt x="34353" y="108568"/>
                </a:moveTo>
                <a:lnTo>
                  <a:pt x="98411" y="16498"/>
                </a:lnTo>
                <a:lnTo>
                  <a:pt x="107176" y="28396"/>
                </a:lnTo>
                <a:lnTo>
                  <a:pt x="55234" y="101788"/>
                </a:lnTo>
                <a:lnTo>
                  <a:pt x="34353" y="108568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30462" lIns="60941" rIns="60941" tIns="30462">
            <a:noAutofit/>
          </a:bodyPr>
          <a:p>
            <a:pPr defTabSz="608965">
              <a:buClr>
                <a:srgbClr val="000000"/>
              </a:buClr>
            </a:pPr>
            <a:endParaRPr sz="1200" kern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853" name="Shape 1506"/>
          <p:cNvSpPr/>
          <p:nvPr/>
        </p:nvSpPr>
        <p:spPr>
          <a:xfrm>
            <a:off x="6115263" y="4471691"/>
            <a:ext cx="1248158" cy="1322057"/>
          </a:xfrm>
          <a:custGeom>
            <a:avLst/>
            <a:ahLst/>
            <a:rect l="0" t="0" r="0" b="0"/>
            <a:pathLst>
              <a:path w="120000" h="120000" extrusionOk="0">
                <a:moveTo>
                  <a:pt x="9537" y="21598"/>
                </a:moveTo>
                <a:lnTo>
                  <a:pt x="24992" y="61748"/>
                </a:lnTo>
                <a:lnTo>
                  <a:pt x="0" y="46510"/>
                </a:lnTo>
                <a:lnTo>
                  <a:pt x="9537" y="21598"/>
                </a:lnTo>
                <a:close/>
                <a:moveTo>
                  <a:pt x="48793" y="0"/>
                </a:moveTo>
                <a:lnTo>
                  <a:pt x="74067" y="0"/>
                </a:lnTo>
                <a:lnTo>
                  <a:pt x="120000" y="120000"/>
                </a:lnTo>
                <a:lnTo>
                  <a:pt x="87789" y="99812"/>
                </a:lnTo>
                <a:lnTo>
                  <a:pt x="48793" y="0"/>
                </a:lnTo>
                <a:close/>
                <a:moveTo>
                  <a:pt x="37738" y="265"/>
                </a:moveTo>
                <a:lnTo>
                  <a:pt x="72442" y="90526"/>
                </a:lnTo>
                <a:lnTo>
                  <a:pt x="38670" y="70093"/>
                </a:lnTo>
                <a:lnTo>
                  <a:pt x="15043" y="8283"/>
                </a:lnTo>
                <a:lnTo>
                  <a:pt x="17210" y="265"/>
                </a:lnTo>
                <a:lnTo>
                  <a:pt x="37738" y="265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30462" lIns="60941" rIns="60941" tIns="30462">
            <a:noAutofit/>
          </a:bodyPr>
          <a:p>
            <a:pPr defTabSz="608965">
              <a:buClr>
                <a:srgbClr val="000000"/>
              </a:buClr>
            </a:pPr>
            <a:endParaRPr sz="1200" kern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8854" name="Shape 1507"/>
          <p:cNvSpPr/>
          <p:nvPr/>
        </p:nvSpPr>
        <p:spPr>
          <a:xfrm>
            <a:off x="6335155" y="3503805"/>
            <a:ext cx="1874489" cy="885876"/>
          </a:xfrm>
          <a:custGeom>
            <a:avLst/>
            <a:ahLst/>
            <a:rect l="0" t="0" r="0" b="0"/>
            <a:pathLst>
              <a:path w="120000" h="120000" extrusionOk="0">
                <a:moveTo>
                  <a:pt x="5163" y="87963"/>
                </a:moveTo>
                <a:lnTo>
                  <a:pt x="56307" y="87963"/>
                </a:lnTo>
                <a:lnTo>
                  <a:pt x="33115" y="120000"/>
                </a:lnTo>
                <a:lnTo>
                  <a:pt x="0" y="120000"/>
                </a:lnTo>
                <a:lnTo>
                  <a:pt x="5163" y="87963"/>
                </a:lnTo>
                <a:close/>
                <a:moveTo>
                  <a:pt x="19875" y="0"/>
                </a:moveTo>
                <a:lnTo>
                  <a:pt x="120000" y="0"/>
                </a:lnTo>
                <a:lnTo>
                  <a:pt x="97370" y="31243"/>
                </a:lnTo>
                <a:lnTo>
                  <a:pt x="14668" y="31243"/>
                </a:lnTo>
                <a:lnTo>
                  <a:pt x="19875" y="0"/>
                </a:lnTo>
                <a:close/>
                <a:moveTo>
                  <a:pt x="12504" y="44759"/>
                </a:moveTo>
                <a:lnTo>
                  <a:pt x="87591" y="44759"/>
                </a:lnTo>
                <a:lnTo>
                  <a:pt x="65798" y="74843"/>
                </a:lnTo>
                <a:lnTo>
                  <a:pt x="7615" y="74843"/>
                </a:lnTo>
                <a:lnTo>
                  <a:pt x="12504" y="44759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30462" lIns="60941" rIns="60941" tIns="30462">
            <a:noAutofit/>
          </a:bodyPr>
          <a:p>
            <a:pPr defTabSz="608965">
              <a:buClr>
                <a:srgbClr val="000000"/>
              </a:buClr>
            </a:pPr>
            <a:endParaRPr sz="1200" kern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145732" name="Shape 1509"/>
          <p:cNvCxnSpPr>
            <a:cxnSpLocks/>
          </p:cNvCxnSpPr>
          <p:nvPr/>
        </p:nvCxnSpPr>
        <p:spPr>
          <a:xfrm>
            <a:off x="3490937" y="2801917"/>
            <a:ext cx="1063954" cy="701926"/>
          </a:xfrm>
          <a:prstGeom prst="bentConnector3">
            <a:avLst>
              <a:gd name="adj1" fmla="val 100185"/>
            </a:avLst>
          </a:prstGeom>
          <a:noFill/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oval" w="med" len="med"/>
          </a:ln>
        </p:spPr>
      </p:cxnSp>
      <p:cxnSp>
        <p:nvCxnSpPr>
          <p:cNvPr id="3145733" name="Shape 1518"/>
          <p:cNvCxnSpPr>
            <a:cxnSpLocks/>
          </p:cNvCxnSpPr>
          <p:nvPr/>
        </p:nvCxnSpPr>
        <p:spPr>
          <a:xfrm>
            <a:off x="3458820" y="5494912"/>
            <a:ext cx="1311333" cy="0"/>
          </a:xfrm>
          <a:prstGeom prst="straightConnector1"/>
          <a:noFill/>
          <a:ln w="9525" cap="flat" cmpd="sng">
            <a:solidFill>
              <a:srgbClr val="7F7F7F"/>
            </a:solidFill>
            <a:prstDash val="solid"/>
            <a:miter/>
            <a:headEnd type="none" w="med" len="med"/>
            <a:tailEnd type="oval" w="med" len="med"/>
          </a:ln>
        </p:spPr>
      </p:cxnSp>
      <p:cxnSp>
        <p:nvCxnSpPr>
          <p:cNvPr id="3145734" name="Shape 1519"/>
          <p:cNvCxnSpPr>
            <a:cxnSpLocks/>
          </p:cNvCxnSpPr>
          <p:nvPr/>
        </p:nvCxnSpPr>
        <p:spPr>
          <a:xfrm>
            <a:off x="7246314" y="5494912"/>
            <a:ext cx="985150" cy="0"/>
          </a:xfrm>
          <a:prstGeom prst="straightConnector1"/>
          <a:noFill/>
          <a:ln w="9525" cap="flat" cmpd="sng">
            <a:solidFill>
              <a:srgbClr val="7F7F7F"/>
            </a:solidFill>
            <a:prstDash val="solid"/>
            <a:miter/>
            <a:headEnd type="oval" w="med" len="med"/>
            <a:tailEnd type="none" w="med" len="med"/>
          </a:ln>
        </p:spPr>
      </p:cxnSp>
      <p:cxnSp>
        <p:nvCxnSpPr>
          <p:cNvPr id="3145735" name="Shape 1523"/>
          <p:cNvCxnSpPr>
            <a:cxnSpLocks/>
          </p:cNvCxnSpPr>
          <p:nvPr/>
        </p:nvCxnSpPr>
        <p:spPr>
          <a:xfrm rot="10800000" flipH="1">
            <a:off x="7319765" y="2807188"/>
            <a:ext cx="1281258" cy="696614"/>
          </a:xfrm>
          <a:prstGeom prst="bentConnector3">
            <a:avLst>
              <a:gd name="adj1" fmla="val -324"/>
            </a:avLst>
          </a:prstGeom>
          <a:noFill/>
          <a:ln w="9525" cap="flat" cmpd="sng">
            <a:solidFill>
              <a:srgbClr val="7F7F7F"/>
            </a:solidFill>
            <a:prstDash val="solid"/>
            <a:miter/>
            <a:headEnd type="oval" w="med" len="med"/>
            <a:tailEnd type="none" w="med" len="med"/>
          </a:ln>
        </p:spPr>
      </p:cxnSp>
      <p:grpSp>
        <p:nvGrpSpPr>
          <p:cNvPr id="103" name="组合 15"/>
          <p:cNvGrpSpPr/>
          <p:nvPr/>
        </p:nvGrpSpPr>
        <p:grpSpPr>
          <a:xfrm>
            <a:off x="1094237" y="2377655"/>
            <a:ext cx="2396700" cy="829523"/>
            <a:chOff x="1626835" y="2399187"/>
            <a:chExt cx="2492110" cy="862545"/>
          </a:xfrm>
        </p:grpSpPr>
        <p:sp>
          <p:nvSpPr>
            <p:cNvPr id="1048855" name="文本框 16"/>
            <p:cNvSpPr txBox="1"/>
            <p:nvPr/>
          </p:nvSpPr>
          <p:spPr>
            <a:xfrm>
              <a:off x="1805999" y="2399187"/>
              <a:ext cx="2133781" cy="288026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2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2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56" name="文本框 17"/>
            <p:cNvSpPr txBox="1"/>
            <p:nvPr/>
          </p:nvSpPr>
          <p:spPr>
            <a:xfrm>
              <a:off x="1626835" y="2687681"/>
              <a:ext cx="2492110" cy="57405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9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9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9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4" name="组合 18"/>
          <p:cNvGrpSpPr/>
          <p:nvPr/>
        </p:nvGrpSpPr>
        <p:grpSpPr>
          <a:xfrm>
            <a:off x="8644578" y="2323357"/>
            <a:ext cx="2396700" cy="829523"/>
            <a:chOff x="1626835" y="2399187"/>
            <a:chExt cx="2492110" cy="862545"/>
          </a:xfrm>
        </p:grpSpPr>
        <p:sp>
          <p:nvSpPr>
            <p:cNvPr id="1048857" name="文本框 19"/>
            <p:cNvSpPr txBox="1"/>
            <p:nvPr/>
          </p:nvSpPr>
          <p:spPr>
            <a:xfrm>
              <a:off x="1805999" y="2399187"/>
              <a:ext cx="2133781" cy="288026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2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2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58" name="文本框 20"/>
            <p:cNvSpPr txBox="1"/>
            <p:nvPr/>
          </p:nvSpPr>
          <p:spPr>
            <a:xfrm>
              <a:off x="1626835" y="2687681"/>
              <a:ext cx="2492110" cy="57405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9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9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9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5" name="组合 21"/>
          <p:cNvGrpSpPr/>
          <p:nvPr/>
        </p:nvGrpSpPr>
        <p:grpSpPr>
          <a:xfrm>
            <a:off x="8331417" y="4964225"/>
            <a:ext cx="2396700" cy="829523"/>
            <a:chOff x="1626835" y="2399187"/>
            <a:chExt cx="2492110" cy="862545"/>
          </a:xfrm>
        </p:grpSpPr>
        <p:sp>
          <p:nvSpPr>
            <p:cNvPr id="1048859" name="文本框 22"/>
            <p:cNvSpPr txBox="1"/>
            <p:nvPr/>
          </p:nvSpPr>
          <p:spPr>
            <a:xfrm>
              <a:off x="1805999" y="2399187"/>
              <a:ext cx="2133781" cy="288026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2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2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60" name="文本框 23"/>
            <p:cNvSpPr txBox="1"/>
            <p:nvPr/>
          </p:nvSpPr>
          <p:spPr>
            <a:xfrm>
              <a:off x="1626835" y="2687681"/>
              <a:ext cx="2492110" cy="57405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9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9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9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6" name="组合 24"/>
          <p:cNvGrpSpPr/>
          <p:nvPr/>
        </p:nvGrpSpPr>
        <p:grpSpPr>
          <a:xfrm>
            <a:off x="975968" y="4964225"/>
            <a:ext cx="2396700" cy="829523"/>
            <a:chOff x="1626835" y="2399187"/>
            <a:chExt cx="2492110" cy="862545"/>
          </a:xfrm>
        </p:grpSpPr>
        <p:sp>
          <p:nvSpPr>
            <p:cNvPr id="1048861" name="文本框 25"/>
            <p:cNvSpPr txBox="1"/>
            <p:nvPr/>
          </p:nvSpPr>
          <p:spPr>
            <a:xfrm>
              <a:off x="1805999" y="2399187"/>
              <a:ext cx="2133781" cy="288026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2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2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862" name="文本框 26"/>
            <p:cNvSpPr txBox="1"/>
            <p:nvPr/>
          </p:nvSpPr>
          <p:spPr>
            <a:xfrm>
              <a:off x="1626835" y="2687681"/>
              <a:ext cx="2492110" cy="57405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9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9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9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圆角矩形 3"/>
          <p:cNvSpPr/>
          <p:nvPr/>
        </p:nvSpPr>
        <p:spPr>
          <a:xfrm>
            <a:off x="7418241" y="2162037"/>
            <a:ext cx="3593090" cy="932392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64" name="矩形 4"/>
          <p:cNvSpPr/>
          <p:nvPr/>
        </p:nvSpPr>
        <p:spPr>
          <a:xfrm>
            <a:off x="7859286" y="2212734"/>
            <a:ext cx="2711000" cy="830997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4800" lang="en-US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PART   04</a:t>
            </a:r>
            <a:endParaRPr altLang="en-US" b="1" dirty="0" sz="48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865" name="文本框 5"/>
          <p:cNvSpPr txBox="1"/>
          <p:nvPr/>
        </p:nvSpPr>
        <p:spPr>
          <a:xfrm>
            <a:off x="6899387" y="3509927"/>
            <a:ext cx="4663457" cy="830997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800" lang="en-US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800" lang="zh-CN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866" name="文本框 6"/>
          <p:cNvSpPr txBox="1"/>
          <p:nvPr/>
        </p:nvSpPr>
        <p:spPr>
          <a:xfrm>
            <a:off x="6785669" y="4340924"/>
            <a:ext cx="4890892" cy="583493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097181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0999" y="502927"/>
            <a:ext cx="6569137" cy="6013999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867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68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pic>
        <p:nvPicPr>
          <p:cNvPr id="209718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87759" y="1566659"/>
            <a:ext cx="4906006" cy="4491415"/>
          </a:xfrm>
          <a:prstGeom prst="rect"/>
        </p:spPr>
      </p:pic>
      <p:grpSp>
        <p:nvGrpSpPr>
          <p:cNvPr id="109" name="组合 10"/>
          <p:cNvGrpSpPr/>
          <p:nvPr/>
        </p:nvGrpSpPr>
        <p:grpSpPr bwMode="auto">
          <a:xfrm>
            <a:off x="6633303" y="2576486"/>
            <a:ext cx="4683712" cy="2979804"/>
            <a:chOff x="4788263" y="3918652"/>
            <a:chExt cx="4684222" cy="2979384"/>
          </a:xfrm>
        </p:grpSpPr>
        <p:sp>
          <p:nvSpPr>
            <p:cNvPr id="1048869" name="矩形 11"/>
            <p:cNvSpPr/>
            <p:nvPr/>
          </p:nvSpPr>
          <p:spPr>
            <a:xfrm>
              <a:off x="4806949" y="4623624"/>
              <a:ext cx="4470361" cy="1323252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 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</a:t>
              </a:r>
              <a:endParaRPr altLang="en-US" dirty="0" sz="1600" lang="zh-CN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48870" name="矩形 12"/>
            <p:cNvSpPr/>
            <p:nvPr/>
          </p:nvSpPr>
          <p:spPr>
            <a:xfrm>
              <a:off x="4806680" y="3918652"/>
              <a:ext cx="4470887" cy="583483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zh-CN" b="1" dirty="0" sz="3200" lang="en-US">
                  <a:solidFill>
                    <a:srgbClr val="0B63DA"/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3200" lang="zh-CN">
                <a:solidFill>
                  <a:srgbClr val="0B63DA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48871" name="矩形 13"/>
            <p:cNvSpPr/>
            <p:nvPr/>
          </p:nvSpPr>
          <p:spPr>
            <a:xfrm>
              <a:off x="4788263" y="6067156"/>
              <a:ext cx="4684222" cy="830880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 </a:t>
              </a:r>
              <a:endParaRPr altLang="en-US" dirty="0" sz="1600" lang="zh-CN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3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2520" y="440870"/>
            <a:ext cx="7009480" cy="6417129"/>
          </a:xfrm>
          <a:prstGeom prst="rect"/>
        </p:spPr>
      </p:pic>
      <p:sp>
        <p:nvSpPr>
          <p:cNvPr id="1048587" name="等腰三角形 2"/>
          <p:cNvSpPr/>
          <p:nvPr/>
        </p:nvSpPr>
        <p:spPr>
          <a:xfrm rot="16200000" flipV="1">
            <a:off x="1336685" y="2254904"/>
            <a:ext cx="419820" cy="361914"/>
          </a:xfrm>
          <a:prstGeom prst="triangle"/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8" name="文本框 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474664" y="2020362"/>
            <a:ext cx="868679" cy="815340"/>
          </a:xfrm>
          <a:prstGeom prst="rect"/>
          <a:noFill/>
          <a:effectLst/>
        </p:spPr>
        <p:txBody>
          <a:bodyPr rtlCol="0" wrap="none">
            <a:spAutoFit/>
          </a:bodyPr>
          <a:p>
            <a:r>
              <a:rPr altLang="zh-CN" dirty="0" sz="4800" lang="en-US" smtClean="0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01</a:t>
            </a:r>
            <a:endParaRPr altLang="en-US" dirty="0" sz="2000" lang="zh-CN" smtClean="0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048589" name="等腰三角形 4"/>
          <p:cNvSpPr/>
          <p:nvPr/>
        </p:nvSpPr>
        <p:spPr>
          <a:xfrm rot="16200000" flipV="1">
            <a:off x="1360425" y="4376987"/>
            <a:ext cx="419820" cy="361914"/>
          </a:xfrm>
          <a:prstGeom prst="triangle"/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0" name="文本框 5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477622" y="4142445"/>
            <a:ext cx="868680" cy="815340"/>
          </a:xfrm>
          <a:prstGeom prst="rect"/>
          <a:noFill/>
          <a:effectLst/>
        </p:spPr>
        <p:txBody>
          <a:bodyPr rtlCol="0" wrap="none">
            <a:spAutoFit/>
          </a:bodyPr>
          <a:p>
            <a:r>
              <a:rPr altLang="zh-CN" dirty="0" sz="4800" lang="en-US" smtClean="0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03</a:t>
            </a:r>
            <a:endParaRPr altLang="en-US" dirty="0" sz="2000" lang="zh-CN" smtClean="0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048591" name="等腰三角形 6"/>
          <p:cNvSpPr/>
          <p:nvPr/>
        </p:nvSpPr>
        <p:spPr>
          <a:xfrm rot="16200000" flipV="1">
            <a:off x="1357467" y="3293775"/>
            <a:ext cx="419820" cy="361914"/>
          </a:xfrm>
          <a:prstGeom prst="triangle"/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2" name="文本框 7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474664" y="3059233"/>
            <a:ext cx="868679" cy="815341"/>
          </a:xfrm>
          <a:prstGeom prst="rect"/>
          <a:noFill/>
          <a:effectLst/>
        </p:spPr>
        <p:txBody>
          <a:bodyPr rtlCol="0" wrap="none">
            <a:spAutoFit/>
          </a:bodyPr>
          <a:p>
            <a:r>
              <a:rPr altLang="zh-CN" dirty="0" sz="4800" lang="en-US" smtClean="0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02</a:t>
            </a:r>
            <a:endParaRPr altLang="en-US" dirty="0" sz="2000" lang="zh-CN" smtClean="0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048593" name="等腰三角形 8"/>
          <p:cNvSpPr/>
          <p:nvPr/>
        </p:nvSpPr>
        <p:spPr>
          <a:xfrm rot="16200000" flipV="1">
            <a:off x="1353871" y="5429331"/>
            <a:ext cx="419820" cy="361914"/>
          </a:xfrm>
          <a:prstGeom prst="triangle"/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4" name="文本框 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471068" y="5194789"/>
            <a:ext cx="868679" cy="815341"/>
          </a:xfrm>
          <a:prstGeom prst="rect"/>
          <a:noFill/>
          <a:effectLst/>
        </p:spPr>
        <p:txBody>
          <a:bodyPr rtlCol="0" wrap="none">
            <a:spAutoFit/>
          </a:bodyPr>
          <a:p>
            <a:r>
              <a:rPr altLang="zh-CN" dirty="0" sz="4800" lang="en-US" smtClean="0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04</a:t>
            </a:r>
            <a:endParaRPr altLang="en-US" dirty="0" sz="2000" lang="zh-CN" smtClean="0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1048595" name="文本框 10"/>
          <p:cNvSpPr txBox="1"/>
          <p:nvPr/>
        </p:nvSpPr>
        <p:spPr>
          <a:xfrm>
            <a:off x="2305751" y="2150004"/>
            <a:ext cx="3116580" cy="574040"/>
          </a:xfrm>
          <a:prstGeom prst="rect"/>
          <a:noFill/>
        </p:spPr>
        <p:txBody>
          <a:bodyPr rtlCol="0" wrap="none">
            <a:spAutoFit/>
          </a:bodyPr>
          <a:p>
            <a:pPr algn="r"/>
            <a:r>
              <a:rPr altLang="zh-CN" b="1" dirty="0" sz="3200" lang="en-US" smtClean="0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3200" lang="zh-CN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596" name="文本框 11"/>
          <p:cNvSpPr txBox="1"/>
          <p:nvPr/>
        </p:nvSpPr>
        <p:spPr>
          <a:xfrm>
            <a:off x="2285382" y="3184983"/>
            <a:ext cx="3116580" cy="574040"/>
          </a:xfrm>
          <a:prstGeom prst="rect"/>
          <a:noFill/>
        </p:spPr>
        <p:txBody>
          <a:bodyPr rtlCol="0" wrap="none">
            <a:spAutoFit/>
          </a:bodyPr>
          <a:p>
            <a:pPr algn="r"/>
            <a:r>
              <a:rPr altLang="zh-CN" b="1" sz="3200" lang="en-US" smtClean="0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3200" lang="zh-CN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597" name="文本框 12"/>
          <p:cNvSpPr txBox="1"/>
          <p:nvPr/>
        </p:nvSpPr>
        <p:spPr>
          <a:xfrm>
            <a:off x="2287068" y="4268195"/>
            <a:ext cx="3116580" cy="574040"/>
          </a:xfrm>
          <a:prstGeom prst="rect"/>
          <a:noFill/>
        </p:spPr>
        <p:txBody>
          <a:bodyPr rtlCol="0" wrap="none">
            <a:spAutoFit/>
          </a:bodyPr>
          <a:p>
            <a:pPr algn="r"/>
            <a:r>
              <a:rPr altLang="zh-CN" b="1" sz="3200" lang="en-US" smtClean="0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3200" lang="zh-CN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598" name="文本框 13"/>
          <p:cNvSpPr txBox="1"/>
          <p:nvPr/>
        </p:nvSpPr>
        <p:spPr>
          <a:xfrm>
            <a:off x="2274905" y="5307739"/>
            <a:ext cx="3116580" cy="574040"/>
          </a:xfrm>
          <a:prstGeom prst="rect"/>
          <a:noFill/>
        </p:spPr>
        <p:txBody>
          <a:bodyPr rtlCol="0" wrap="none">
            <a:spAutoFit/>
          </a:bodyPr>
          <a:p>
            <a:pPr algn="r"/>
            <a:r>
              <a:rPr altLang="zh-CN" b="1" dirty="0" sz="3200" lang="en-US" smtClean="0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3200" lang="zh-CN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599" name="圆角矩形 14"/>
          <p:cNvSpPr/>
          <p:nvPr/>
        </p:nvSpPr>
        <p:spPr>
          <a:xfrm>
            <a:off x="717653" y="818134"/>
            <a:ext cx="3233862" cy="799487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0" name="矩形 15"/>
          <p:cNvSpPr/>
          <p:nvPr/>
        </p:nvSpPr>
        <p:spPr>
          <a:xfrm>
            <a:off x="1070968" y="877912"/>
            <a:ext cx="2793424" cy="688340"/>
          </a:xfrm>
          <a:prstGeom prst="rect"/>
        </p:spPr>
        <p:txBody>
          <a:bodyPr wrap="none">
            <a:spAutoFit/>
          </a:bodyPr>
          <a:p>
            <a:r>
              <a:rPr altLang="zh-CN" b="1" dirty="0" sz="40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Kartika" panose="02020503030404060203" pitchFamily="18" charset="0"/>
              </a:rPr>
              <a:t>CONTENTS</a:t>
            </a:r>
            <a:endParaRPr altLang="en-US" b="1" dirty="0" sz="16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decel="100000" fill="hold" grpId="0" id="1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5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17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3000"/>
                            </p:stCondLst>
                            <p:childTnLst>
                              <p:par>
                                <p:cTn decel="100000" fill="hold" grpId="0" id="23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7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/>
      <p:bldP spid="1048596" grpId="0"/>
      <p:bldP spid="1048597" grpId="0"/>
      <p:bldP spid="10485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extBox 19"/>
          <p:cNvSpPr txBox="1"/>
          <p:nvPr/>
        </p:nvSpPr>
        <p:spPr>
          <a:xfrm>
            <a:off x="1156677" y="2707472"/>
            <a:ext cx="5511182" cy="64633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1200" lang="en-US">
                <a:latin typeface="Segoe UI" panose="020B0502040204020203" pitchFamily="34" charset="0"/>
                <a:ea typeface="Lato Light" charset="0"/>
                <a:cs typeface="Segoe UI" panose="020B0502040204020203" pitchFamily="34" charset="0"/>
              </a:rPr>
              <a:t>Entrepreneurial activities differ substantially depending on the type of organization and creativity. Entrepreneurial activities differ.</a:t>
            </a:r>
            <a:endParaRPr dirty="0" sz="1200" lang="en-US">
              <a:latin typeface="Segoe UI" panose="020B0502040204020203" pitchFamily="34" charset="0"/>
              <a:ea typeface="Lato Light" charset="0"/>
              <a:cs typeface="Segoe UI" panose="020B0502040204020203" pitchFamily="34" charset="0"/>
            </a:endParaRPr>
          </a:p>
        </p:txBody>
      </p:sp>
      <p:sp>
        <p:nvSpPr>
          <p:cNvPr id="1048883" name="TextBox 26"/>
          <p:cNvSpPr txBox="1"/>
          <p:nvPr/>
        </p:nvSpPr>
        <p:spPr>
          <a:xfrm>
            <a:off x="1156677" y="3475416"/>
            <a:ext cx="5511182" cy="64633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1200" lang="en-US">
                <a:latin typeface="Segoe UI" panose="020B0502040204020203" pitchFamily="34" charset="0"/>
                <a:ea typeface="Lato Light" charset="0"/>
                <a:cs typeface="Segoe UI" panose="020B0502040204020203" pitchFamily="34" charset="0"/>
              </a:rPr>
              <a:t>Entrepreneurial activities differ substantially depending on the type of organization and creativity. Entrepreneurial activities differ.</a:t>
            </a:r>
            <a:endParaRPr dirty="0" sz="1200" lang="en-US">
              <a:latin typeface="Segoe UI" panose="020B0502040204020203" pitchFamily="34" charset="0"/>
              <a:ea typeface="Lato Light" charset="0"/>
              <a:cs typeface="Segoe UI" panose="020B0502040204020203" pitchFamily="34" charset="0"/>
            </a:endParaRPr>
          </a:p>
        </p:txBody>
      </p:sp>
      <p:sp>
        <p:nvSpPr>
          <p:cNvPr id="1048884" name="TextBox 27"/>
          <p:cNvSpPr txBox="1"/>
          <p:nvPr/>
        </p:nvSpPr>
        <p:spPr>
          <a:xfrm>
            <a:off x="1156677" y="4244303"/>
            <a:ext cx="5511182" cy="64633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1200" lang="en-US">
                <a:latin typeface="Segoe UI" panose="020B0502040204020203" pitchFamily="34" charset="0"/>
                <a:ea typeface="Lato Light" charset="0"/>
                <a:cs typeface="Segoe UI" panose="020B0502040204020203" pitchFamily="34" charset="0"/>
              </a:rPr>
              <a:t>Entrepreneurial activities differ substantially depending on the type of organization and creativity. Entrepreneurial activities differ.</a:t>
            </a:r>
            <a:endParaRPr dirty="0" sz="1200" lang="en-US">
              <a:latin typeface="Segoe UI" panose="020B0502040204020203" pitchFamily="34" charset="0"/>
              <a:ea typeface="Lato Light" charset="0"/>
              <a:cs typeface="Segoe UI" panose="020B0502040204020203" pitchFamily="34" charset="0"/>
            </a:endParaRPr>
          </a:p>
        </p:txBody>
      </p:sp>
      <p:sp>
        <p:nvSpPr>
          <p:cNvPr id="1048885" name="TextBox 28"/>
          <p:cNvSpPr txBox="1"/>
          <p:nvPr/>
        </p:nvSpPr>
        <p:spPr>
          <a:xfrm>
            <a:off x="1156677" y="5013191"/>
            <a:ext cx="5511182" cy="64633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1200" lang="en-US">
                <a:latin typeface="Segoe UI" panose="020B0502040204020203" pitchFamily="34" charset="0"/>
                <a:ea typeface="Lato Light" charset="0"/>
                <a:cs typeface="Segoe UI" panose="020B0502040204020203" pitchFamily="34" charset="0"/>
              </a:rPr>
              <a:t>Entrepreneurial activities differ substantially depending on the type of organization and creativity. Entrepreneurial activities differ.</a:t>
            </a:r>
            <a:endParaRPr dirty="0" sz="1200" lang="en-US">
              <a:latin typeface="Segoe UI" panose="020B0502040204020203" pitchFamily="34" charset="0"/>
              <a:ea typeface="Lato Light" charset="0"/>
              <a:cs typeface="Segoe UI" panose="020B0502040204020203" pitchFamily="34" charset="0"/>
            </a:endParaRPr>
          </a:p>
        </p:txBody>
      </p:sp>
      <p:sp>
        <p:nvSpPr>
          <p:cNvPr id="1048886" name="Shape 2539"/>
          <p:cNvSpPr/>
          <p:nvPr/>
        </p:nvSpPr>
        <p:spPr>
          <a:xfrm>
            <a:off x="694496" y="2890531"/>
            <a:ext cx="294983" cy="20112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0B63DA"/>
          </a:solidFill>
          <a:ln w="12700">
            <a:solidFill>
              <a:srgbClr val="0B63DA"/>
            </a:solidFill>
            <a:miter lim="400000"/>
          </a:ln>
        </p:spPr>
        <p:txBody>
          <a:bodyPr anchor="ctr" bIns="19045" lIns="19045" rIns="19045" tIns="19045"/>
          <a:p>
            <a:pPr defTabSz="228600"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48887" name="Shape 2539"/>
          <p:cNvSpPr/>
          <p:nvPr/>
        </p:nvSpPr>
        <p:spPr>
          <a:xfrm>
            <a:off x="694496" y="3609940"/>
            <a:ext cx="294983" cy="20112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EB6920"/>
            </a:solidFill>
            <a:miter lim="400000"/>
          </a:ln>
        </p:spPr>
        <p:txBody>
          <a:bodyPr anchor="ctr" bIns="19045" lIns="19045" rIns="19045" tIns="19045"/>
          <a:p>
            <a:pPr defTabSz="228600"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48888" name="Shape 2539"/>
          <p:cNvSpPr/>
          <p:nvPr/>
        </p:nvSpPr>
        <p:spPr>
          <a:xfrm>
            <a:off x="706550" y="4329349"/>
            <a:ext cx="294983" cy="20112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0B63DA"/>
          </a:solidFill>
          <a:ln w="12700">
            <a:solidFill>
              <a:srgbClr val="0B63DA"/>
            </a:solidFill>
            <a:miter lim="400000"/>
          </a:ln>
        </p:spPr>
        <p:txBody>
          <a:bodyPr anchor="ctr" bIns="19045" lIns="19045" rIns="19045" tIns="19045"/>
          <a:p>
            <a:pPr defTabSz="228600"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48889" name="Shape 2539"/>
          <p:cNvSpPr/>
          <p:nvPr/>
        </p:nvSpPr>
        <p:spPr>
          <a:xfrm>
            <a:off x="706550" y="5048758"/>
            <a:ext cx="294983" cy="201125"/>
          </a:xfrm>
          <a:custGeom>
            <a:av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rgbClr val="EB6920"/>
            </a:solidFill>
            <a:miter lim="400000"/>
          </a:ln>
        </p:spPr>
        <p:txBody>
          <a:bodyPr anchor="ctr" bIns="19045" lIns="19045" rIns="19045" tIns="19045"/>
          <a:p>
            <a:pPr defTabSz="228600">
              <a:defRPr cap="none" sz="3000">
                <a:solidFill>
                  <a:srgbClr val="FFFFFF"/>
                </a:solidFill>
                <a:effectLst>
                  <a:outerShdw blurRad="38100" dir="5400000" dist="127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2097184" name="图片 2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890" name="圆角矩形 24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91" name="文本框 33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pic>
        <p:nvPicPr>
          <p:cNvPr id="2097185" name="图片占位符 10"/>
          <p:cNvPicPr>
            <a:picLocks noChangeAspect="1" noGrp="1"/>
          </p:cNvPicPr>
          <p:nvPr>
            <p:ph type="pic" sz="quarter" idx="32"/>
          </p:nvPr>
        </p:nvPicPr>
        <p:blipFill>
          <a:blip xmlns:r="http://schemas.openxmlformats.org/officeDocument/2006/relationships" r:embed="rId2" cstate="print"/>
          <a:srcRect l="16667" r="16667"/>
          <a:stretch>
            <a:fillRect/>
          </a:stretch>
        </p:blipFill>
        <p:spPr/>
      </p:pic>
      <p:pic>
        <p:nvPicPr>
          <p:cNvPr id="2097186" name="图片占位符 12"/>
          <p:cNvPicPr>
            <a:picLocks noChangeAspect="1" noGrp="1"/>
          </p:cNvPicPr>
          <p:nvPr>
            <p:ph type="pic" sz="quarter" idx="33"/>
          </p:nvPr>
        </p:nvPicPr>
        <p:blipFill>
          <a:blip xmlns:r="http://schemas.openxmlformats.org/officeDocument/2006/relationships" r:embed="rId3" cstate="print"/>
          <a:srcRect l="16667" r="16667"/>
          <a:stretch>
            <a:fillRect/>
          </a:stretch>
        </p:blipFill>
        <p:spPr/>
      </p:pic>
      <p:pic>
        <p:nvPicPr>
          <p:cNvPr id="2097187" name="图片占位符 14"/>
          <p:cNvPicPr>
            <a:picLocks noChangeAspect="1" noGrp="1"/>
          </p:cNvPicPr>
          <p:nvPr>
            <p:ph type="pic" sz="quarter" idx="34"/>
          </p:nvPr>
        </p:nvPicPr>
        <p:blipFill>
          <a:blip xmlns:r="http://schemas.openxmlformats.org/officeDocument/2006/relationships" r:embed="rId4" cstate="print"/>
          <a:srcRect l="16667" r="16667"/>
          <a:stretch>
            <a:fillRect/>
          </a:stretch>
        </p:blipFill>
        <p:spPr/>
      </p:pic>
      <p:pic>
        <p:nvPicPr>
          <p:cNvPr id="2097188" name="图片占位符 20"/>
          <p:cNvPicPr>
            <a:picLocks noChangeAspect="1" noGrp="1"/>
          </p:cNvPicPr>
          <p:nvPr>
            <p:ph type="pic" sz="quarter" idx="35"/>
          </p:nvPr>
        </p:nvPicPr>
        <p:blipFill>
          <a:blip xmlns:r="http://schemas.openxmlformats.org/officeDocument/2006/relationships" r:embed="rId4" cstate="print"/>
          <a:srcRect l="16667" r="16667"/>
          <a:stretch>
            <a:fillRect/>
          </a:stretch>
        </p:blipFill>
        <p:spPr/>
      </p:pic>
      <p:pic>
        <p:nvPicPr>
          <p:cNvPr id="2097189" name="图片占位符 39"/>
          <p:cNvPicPr>
            <a:picLocks noChangeAspect="1" noGrp="1"/>
          </p:cNvPicPr>
          <p:nvPr>
            <p:ph type="pic" sz="quarter" idx="36"/>
          </p:nvPr>
        </p:nvPicPr>
        <p:blipFill>
          <a:blip xmlns:r="http://schemas.openxmlformats.org/officeDocument/2006/relationships" r:embed="rId5" cstate="print"/>
          <a:srcRect l="21406" r="21406"/>
          <a:stretch>
            <a:fillRect/>
          </a:stretch>
        </p:blipFill>
        <p:spPr/>
      </p:pic>
      <p:pic>
        <p:nvPicPr>
          <p:cNvPr id="2097190" name="图片占位符 40"/>
          <p:cNvPicPr>
            <a:picLocks noChangeAspect="1" noGrp="1"/>
          </p:cNvPicPr>
          <p:nvPr>
            <p:ph type="pic" sz="quarter" idx="37"/>
          </p:nvPr>
        </p:nvPicPr>
        <p:blipFill>
          <a:blip xmlns:r="http://schemas.openxmlformats.org/officeDocument/2006/relationships" r:embed="rId6" cstate="print"/>
          <a:srcRect l="12500" r="12500"/>
          <a:stretch>
            <a:fillRect/>
          </a:stretch>
        </p:blipFill>
        <p:spPr/>
      </p:pic>
      <p:pic>
        <p:nvPicPr>
          <p:cNvPr id="2097191" name="图片占位符 41"/>
          <p:cNvPicPr>
            <a:picLocks noChangeAspect="1" noGrp="1"/>
          </p:cNvPicPr>
          <p:nvPr>
            <p:ph type="pic" sz="quarter" idx="38"/>
          </p:nvPr>
        </p:nvPicPr>
        <p:blipFill>
          <a:blip xmlns:r="http://schemas.openxmlformats.org/officeDocument/2006/relationships" r:embed="rId7" cstate="print"/>
          <a:srcRect l="22812" r="22812"/>
          <a:stretch>
            <a:fillRect/>
          </a:stretch>
        </p:blipFill>
        <p:spPr/>
      </p:pic>
      <p:pic>
        <p:nvPicPr>
          <p:cNvPr id="2097192" name="图片占位符 42"/>
          <p:cNvPicPr>
            <a:picLocks noChangeAspect="1" noGrp="1"/>
          </p:cNvPicPr>
          <p:nvPr>
            <p:ph type="pic" sz="quarter" idx="39"/>
          </p:nvPr>
        </p:nvPicPr>
        <p:blipFill>
          <a:blip xmlns:r="http://schemas.openxmlformats.org/officeDocument/2006/relationships" r:embed="rId8" cstate="print"/>
          <a:srcRect l="16649" r="16649"/>
          <a:stretch>
            <a:fillRect/>
          </a:stretch>
        </p:blipFill>
        <p:spPr/>
      </p:pic>
      <p:pic>
        <p:nvPicPr>
          <p:cNvPr id="2097193" name="图片占位符 43"/>
          <p:cNvPicPr>
            <a:picLocks noChangeAspect="1" noGrp="1"/>
          </p:cNvPicPr>
          <p:nvPr>
            <p:ph type="pic" sz="quarter" idx="40"/>
          </p:nvPr>
        </p:nvPicPr>
        <p:blipFill>
          <a:blip xmlns:r="http://schemas.openxmlformats.org/officeDocument/2006/relationships" r:embed="rId9" cstate="print"/>
          <a:srcRect l="20469" r="20469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895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96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897" name="Freeform 17"/>
          <p:cNvSpPr/>
          <p:nvPr/>
        </p:nvSpPr>
        <p:spPr>
          <a:xfrm>
            <a:off x="0" y="2323500"/>
            <a:ext cx="9020358" cy="1650670"/>
          </a:xfrm>
          <a:custGeom>
            <a:avLst/>
            <a:gdLst>
              <a:gd name="connsiteX0" fmla="*/ 0 w 9020358"/>
              <a:gd name="connsiteY0" fmla="*/ 0 h 1650670"/>
              <a:gd name="connsiteX1" fmla="*/ 3252086 w 9020358"/>
              <a:gd name="connsiteY1" fmla="*/ 0 h 1650670"/>
              <a:gd name="connsiteX2" fmla="*/ 3420546 w 9020358"/>
              <a:gd name="connsiteY2" fmla="*/ 0 h 1650670"/>
              <a:gd name="connsiteX3" fmla="*/ 6255412 w 9020358"/>
              <a:gd name="connsiteY3" fmla="*/ 0 h 1650670"/>
              <a:gd name="connsiteX4" fmla="*/ 7074243 w 9020358"/>
              <a:gd name="connsiteY4" fmla="*/ 0 h 1650670"/>
              <a:gd name="connsiteX5" fmla="*/ 7074244 w 9020358"/>
              <a:gd name="connsiteY5" fmla="*/ 0 h 1650670"/>
              <a:gd name="connsiteX6" fmla="*/ 7146408 w 9020358"/>
              <a:gd name="connsiteY6" fmla="*/ 0 h 1650670"/>
              <a:gd name="connsiteX7" fmla="*/ 7316656 w 9020358"/>
              <a:gd name="connsiteY7" fmla="*/ 0 h 1650670"/>
              <a:gd name="connsiteX8" fmla="*/ 7382698 w 9020358"/>
              <a:gd name="connsiteY8" fmla="*/ 0 h 1650670"/>
              <a:gd name="connsiteX9" fmla="*/ 7410414 w 9020358"/>
              <a:gd name="connsiteY9" fmla="*/ 0 h 1650670"/>
              <a:gd name="connsiteX10" fmla="*/ 7457090 w 9020358"/>
              <a:gd name="connsiteY10" fmla="*/ 0 h 1650670"/>
              <a:gd name="connsiteX11" fmla="*/ 7489778 w 9020358"/>
              <a:gd name="connsiteY11" fmla="*/ 0 h 1650670"/>
              <a:gd name="connsiteX12" fmla="*/ 7526833 w 9020358"/>
              <a:gd name="connsiteY12" fmla="*/ 0 h 1650670"/>
              <a:gd name="connsiteX13" fmla="*/ 7555948 w 9020358"/>
              <a:gd name="connsiteY13" fmla="*/ 0 h 1650670"/>
              <a:gd name="connsiteX14" fmla="*/ 7592079 w 9020358"/>
              <a:gd name="connsiteY14" fmla="*/ 0 h 1650670"/>
              <a:gd name="connsiteX15" fmla="*/ 7610124 w 9020358"/>
              <a:gd name="connsiteY15" fmla="*/ 0 h 1650670"/>
              <a:gd name="connsiteX16" fmla="*/ 7652976 w 9020358"/>
              <a:gd name="connsiteY16" fmla="*/ 0 h 1650670"/>
              <a:gd name="connsiteX17" fmla="*/ 7653504 w 9020358"/>
              <a:gd name="connsiteY17" fmla="*/ 0 h 1650670"/>
              <a:gd name="connsiteX18" fmla="*/ 7687288 w 9020358"/>
              <a:gd name="connsiteY18" fmla="*/ 0 h 1650670"/>
              <a:gd name="connsiteX19" fmla="*/ 7712677 w 9020358"/>
              <a:gd name="connsiteY19" fmla="*/ 0 h 1650670"/>
              <a:gd name="connsiteX20" fmla="*/ 7730869 w 9020358"/>
              <a:gd name="connsiteY20" fmla="*/ 0 h 1650670"/>
              <a:gd name="connsiteX21" fmla="*/ 7743064 w 9020358"/>
              <a:gd name="connsiteY21" fmla="*/ 0 h 1650670"/>
              <a:gd name="connsiteX22" fmla="*/ 7750460 w 9020358"/>
              <a:gd name="connsiteY22" fmla="*/ 0 h 1650670"/>
              <a:gd name="connsiteX23" fmla="*/ 7754259 w 9020358"/>
              <a:gd name="connsiteY23" fmla="*/ 0 h 1650670"/>
              <a:gd name="connsiteX24" fmla="*/ 7755857 w 9020358"/>
              <a:gd name="connsiteY24" fmla="*/ 0 h 1650670"/>
              <a:gd name="connsiteX25" fmla="*/ 7762327 w 9020358"/>
              <a:gd name="connsiteY25" fmla="*/ 0 h 1650670"/>
              <a:gd name="connsiteX26" fmla="*/ 8201528 w 9020358"/>
              <a:gd name="connsiteY26" fmla="*/ 0 h 1650670"/>
              <a:gd name="connsiteX27" fmla="*/ 9020358 w 9020358"/>
              <a:gd name="connsiteY27" fmla="*/ 825335 h 1650670"/>
              <a:gd name="connsiteX28" fmla="*/ 8201528 w 9020358"/>
              <a:gd name="connsiteY28" fmla="*/ 1650670 h 1650670"/>
              <a:gd name="connsiteX29" fmla="*/ 7821900 w 9020358"/>
              <a:gd name="connsiteY29" fmla="*/ 1650670 h 1650670"/>
              <a:gd name="connsiteX30" fmla="*/ 7755857 w 9020358"/>
              <a:gd name="connsiteY30" fmla="*/ 1650670 h 1650670"/>
              <a:gd name="connsiteX31" fmla="*/ 7728142 w 9020358"/>
              <a:gd name="connsiteY31" fmla="*/ 1650670 h 1650670"/>
              <a:gd name="connsiteX32" fmla="*/ 7681466 w 9020358"/>
              <a:gd name="connsiteY32" fmla="*/ 1650670 h 1650670"/>
              <a:gd name="connsiteX33" fmla="*/ 7648778 w 9020358"/>
              <a:gd name="connsiteY33" fmla="*/ 1650670 h 1650670"/>
              <a:gd name="connsiteX34" fmla="*/ 7611723 w 9020358"/>
              <a:gd name="connsiteY34" fmla="*/ 1650670 h 1650670"/>
              <a:gd name="connsiteX35" fmla="*/ 7582608 w 9020358"/>
              <a:gd name="connsiteY35" fmla="*/ 1650670 h 1650670"/>
              <a:gd name="connsiteX36" fmla="*/ 7546477 w 9020358"/>
              <a:gd name="connsiteY36" fmla="*/ 1650670 h 1650670"/>
              <a:gd name="connsiteX37" fmla="*/ 7528432 w 9020358"/>
              <a:gd name="connsiteY37" fmla="*/ 1650670 h 1650670"/>
              <a:gd name="connsiteX38" fmla="*/ 7485580 w 9020358"/>
              <a:gd name="connsiteY38" fmla="*/ 1650670 h 1650670"/>
              <a:gd name="connsiteX39" fmla="*/ 7485052 w 9020358"/>
              <a:gd name="connsiteY39" fmla="*/ 1650670 h 1650670"/>
              <a:gd name="connsiteX40" fmla="*/ 7382698 w 9020358"/>
              <a:gd name="connsiteY40" fmla="*/ 1650670 h 1650670"/>
              <a:gd name="connsiteX41" fmla="*/ 7376229 w 9020358"/>
              <a:gd name="connsiteY41" fmla="*/ 1650670 h 1650670"/>
              <a:gd name="connsiteX42" fmla="*/ 7079746 w 9020358"/>
              <a:gd name="connsiteY42" fmla="*/ 1650670 h 1650670"/>
              <a:gd name="connsiteX43" fmla="*/ 7074243 w 9020358"/>
              <a:gd name="connsiteY43" fmla="*/ 1650670 h 1650670"/>
              <a:gd name="connsiteX44" fmla="*/ 7044255 w 9020358"/>
              <a:gd name="connsiteY44" fmla="*/ 1650670 h 1650670"/>
              <a:gd name="connsiteX45" fmla="*/ 6937027 w 9020358"/>
              <a:gd name="connsiteY45" fmla="*/ 1650670 h 1650670"/>
              <a:gd name="connsiteX46" fmla="*/ 6930108 w 9020358"/>
              <a:gd name="connsiteY46" fmla="*/ 1650670 h 1650670"/>
              <a:gd name="connsiteX47" fmla="*/ 6255412 w 9020358"/>
              <a:gd name="connsiteY47" fmla="*/ 1650670 h 1650670"/>
              <a:gd name="connsiteX48" fmla="*/ 3420546 w 9020358"/>
              <a:gd name="connsiteY48" fmla="*/ 1650670 h 1650670"/>
              <a:gd name="connsiteX49" fmla="*/ 3252086 w 9020358"/>
              <a:gd name="connsiteY49" fmla="*/ 1650670 h 1650670"/>
              <a:gd name="connsiteX50" fmla="*/ 0 w 9020358"/>
              <a:gd name="connsiteY50" fmla="*/ 1650670 h 165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020358" h="1650670">
                <a:moveTo>
                  <a:pt x="0" y="0"/>
                </a:moveTo>
                <a:lnTo>
                  <a:pt x="3252086" y="0"/>
                </a:lnTo>
                <a:lnTo>
                  <a:pt x="3420546" y="0"/>
                </a:lnTo>
                <a:lnTo>
                  <a:pt x="6255412" y="0"/>
                </a:lnTo>
                <a:cubicBezTo>
                  <a:pt x="7074243" y="0"/>
                  <a:pt x="7074243" y="0"/>
                  <a:pt x="7074243" y="0"/>
                </a:cubicBezTo>
                <a:lnTo>
                  <a:pt x="7074244" y="0"/>
                </a:lnTo>
                <a:lnTo>
                  <a:pt x="7146408" y="0"/>
                </a:lnTo>
                <a:cubicBezTo>
                  <a:pt x="7209454" y="0"/>
                  <a:pt x="7265979" y="0"/>
                  <a:pt x="7316656" y="0"/>
                </a:cubicBezTo>
                <a:lnTo>
                  <a:pt x="7382698" y="0"/>
                </a:lnTo>
                <a:lnTo>
                  <a:pt x="7410414" y="0"/>
                </a:lnTo>
                <a:lnTo>
                  <a:pt x="7457090" y="0"/>
                </a:lnTo>
                <a:lnTo>
                  <a:pt x="7489778" y="0"/>
                </a:lnTo>
                <a:lnTo>
                  <a:pt x="7526833" y="0"/>
                </a:lnTo>
                <a:lnTo>
                  <a:pt x="7555948" y="0"/>
                </a:lnTo>
                <a:lnTo>
                  <a:pt x="7592079" y="0"/>
                </a:lnTo>
                <a:lnTo>
                  <a:pt x="7610124" y="0"/>
                </a:lnTo>
                <a:lnTo>
                  <a:pt x="7652976" y="0"/>
                </a:lnTo>
                <a:lnTo>
                  <a:pt x="7653504" y="0"/>
                </a:lnTo>
                <a:lnTo>
                  <a:pt x="7687288" y="0"/>
                </a:lnTo>
                <a:lnTo>
                  <a:pt x="7712677" y="0"/>
                </a:lnTo>
                <a:lnTo>
                  <a:pt x="7730869" y="0"/>
                </a:lnTo>
                <a:lnTo>
                  <a:pt x="7743064" y="0"/>
                </a:lnTo>
                <a:lnTo>
                  <a:pt x="7750460" y="0"/>
                </a:lnTo>
                <a:lnTo>
                  <a:pt x="7754259" y="0"/>
                </a:lnTo>
                <a:lnTo>
                  <a:pt x="7755857" y="0"/>
                </a:lnTo>
                <a:lnTo>
                  <a:pt x="7762327" y="0"/>
                </a:lnTo>
                <a:cubicBezTo>
                  <a:pt x="8201528" y="0"/>
                  <a:pt x="8201528" y="0"/>
                  <a:pt x="8201528" y="0"/>
                </a:cubicBezTo>
                <a:cubicBezTo>
                  <a:pt x="8654865" y="0"/>
                  <a:pt x="9020358" y="368397"/>
                  <a:pt x="9020358" y="825335"/>
                </a:cubicBezTo>
                <a:cubicBezTo>
                  <a:pt x="9020358" y="1280693"/>
                  <a:pt x="8654865" y="1650670"/>
                  <a:pt x="8201528" y="1650670"/>
                </a:cubicBezTo>
                <a:cubicBezTo>
                  <a:pt x="8047997" y="1650670"/>
                  <a:pt x="7923254" y="1650670"/>
                  <a:pt x="7821900" y="1650670"/>
                </a:cubicBezTo>
                <a:lnTo>
                  <a:pt x="7755857" y="1650670"/>
                </a:lnTo>
                <a:lnTo>
                  <a:pt x="7728142" y="1650670"/>
                </a:lnTo>
                <a:lnTo>
                  <a:pt x="7681466" y="1650670"/>
                </a:lnTo>
                <a:lnTo>
                  <a:pt x="7648778" y="1650670"/>
                </a:lnTo>
                <a:lnTo>
                  <a:pt x="7611723" y="1650670"/>
                </a:lnTo>
                <a:lnTo>
                  <a:pt x="7582608" y="1650670"/>
                </a:lnTo>
                <a:lnTo>
                  <a:pt x="7546477" y="1650670"/>
                </a:lnTo>
                <a:lnTo>
                  <a:pt x="7528432" y="1650670"/>
                </a:lnTo>
                <a:lnTo>
                  <a:pt x="7485580" y="1650670"/>
                </a:lnTo>
                <a:lnTo>
                  <a:pt x="7485052" y="1650670"/>
                </a:lnTo>
                <a:cubicBezTo>
                  <a:pt x="7382698" y="1650670"/>
                  <a:pt x="7382698" y="1650670"/>
                  <a:pt x="7382698" y="1650670"/>
                </a:cubicBezTo>
                <a:lnTo>
                  <a:pt x="7376229" y="1650670"/>
                </a:lnTo>
                <a:cubicBezTo>
                  <a:pt x="7238978" y="1650670"/>
                  <a:pt x="7144619" y="1650670"/>
                  <a:pt x="7079746" y="1650670"/>
                </a:cubicBezTo>
                <a:lnTo>
                  <a:pt x="7074243" y="1650670"/>
                </a:lnTo>
                <a:lnTo>
                  <a:pt x="7044255" y="1650670"/>
                </a:lnTo>
                <a:cubicBezTo>
                  <a:pt x="6937027" y="1650670"/>
                  <a:pt x="6937027" y="1650670"/>
                  <a:pt x="6937027" y="1650670"/>
                </a:cubicBezTo>
                <a:lnTo>
                  <a:pt x="6930108" y="1650670"/>
                </a:lnTo>
                <a:cubicBezTo>
                  <a:pt x="6255412" y="1650670"/>
                  <a:pt x="6255412" y="1650670"/>
                  <a:pt x="6255412" y="1650670"/>
                </a:cubicBezTo>
                <a:lnTo>
                  <a:pt x="3420546" y="1650670"/>
                </a:lnTo>
                <a:lnTo>
                  <a:pt x="3252086" y="1650670"/>
                </a:lnTo>
                <a:lnTo>
                  <a:pt x="0" y="165067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48000">
                <a:srgbClr val="0B63DA"/>
              </a:gs>
              <a:gs pos="100000">
                <a:srgbClr val="0B63D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98" name="Freeform 18"/>
          <p:cNvSpPr/>
          <p:nvPr/>
        </p:nvSpPr>
        <p:spPr>
          <a:xfrm flipH="1">
            <a:off x="3252086" y="4581920"/>
            <a:ext cx="8939914" cy="1650670"/>
          </a:xfrm>
          <a:custGeom>
            <a:avLst/>
            <a:gdLst>
              <a:gd name="connsiteX0" fmla="*/ 8121084 w 8939914"/>
              <a:gd name="connsiteY0" fmla="*/ 0 h 1650670"/>
              <a:gd name="connsiteX1" fmla="*/ 7681883 w 8939914"/>
              <a:gd name="connsiteY1" fmla="*/ 0 h 1650670"/>
              <a:gd name="connsiteX2" fmla="*/ 7675413 w 8939914"/>
              <a:gd name="connsiteY2" fmla="*/ 0 h 1650670"/>
              <a:gd name="connsiteX3" fmla="*/ 7673815 w 8939914"/>
              <a:gd name="connsiteY3" fmla="*/ 0 h 1650670"/>
              <a:gd name="connsiteX4" fmla="*/ 7670016 w 8939914"/>
              <a:gd name="connsiteY4" fmla="*/ 0 h 1650670"/>
              <a:gd name="connsiteX5" fmla="*/ 7662620 w 8939914"/>
              <a:gd name="connsiteY5" fmla="*/ 0 h 1650670"/>
              <a:gd name="connsiteX6" fmla="*/ 7650425 w 8939914"/>
              <a:gd name="connsiteY6" fmla="*/ 0 h 1650670"/>
              <a:gd name="connsiteX7" fmla="*/ 7632233 w 8939914"/>
              <a:gd name="connsiteY7" fmla="*/ 0 h 1650670"/>
              <a:gd name="connsiteX8" fmla="*/ 7606844 w 8939914"/>
              <a:gd name="connsiteY8" fmla="*/ 0 h 1650670"/>
              <a:gd name="connsiteX9" fmla="*/ 7573060 w 8939914"/>
              <a:gd name="connsiteY9" fmla="*/ 0 h 1650670"/>
              <a:gd name="connsiteX10" fmla="*/ 7572532 w 8939914"/>
              <a:gd name="connsiteY10" fmla="*/ 0 h 1650670"/>
              <a:gd name="connsiteX11" fmla="*/ 7529680 w 8939914"/>
              <a:gd name="connsiteY11" fmla="*/ 0 h 1650670"/>
              <a:gd name="connsiteX12" fmla="*/ 7511635 w 8939914"/>
              <a:gd name="connsiteY12" fmla="*/ 0 h 1650670"/>
              <a:gd name="connsiteX13" fmla="*/ 7475504 w 8939914"/>
              <a:gd name="connsiteY13" fmla="*/ 0 h 1650670"/>
              <a:gd name="connsiteX14" fmla="*/ 7446389 w 8939914"/>
              <a:gd name="connsiteY14" fmla="*/ 0 h 1650670"/>
              <a:gd name="connsiteX15" fmla="*/ 7409334 w 8939914"/>
              <a:gd name="connsiteY15" fmla="*/ 0 h 1650670"/>
              <a:gd name="connsiteX16" fmla="*/ 7376646 w 8939914"/>
              <a:gd name="connsiteY16" fmla="*/ 0 h 1650670"/>
              <a:gd name="connsiteX17" fmla="*/ 7329970 w 8939914"/>
              <a:gd name="connsiteY17" fmla="*/ 0 h 1650670"/>
              <a:gd name="connsiteX18" fmla="*/ 7302254 w 8939914"/>
              <a:gd name="connsiteY18" fmla="*/ 0 h 1650670"/>
              <a:gd name="connsiteX19" fmla="*/ 7236212 w 8939914"/>
              <a:gd name="connsiteY19" fmla="*/ 0 h 1650670"/>
              <a:gd name="connsiteX20" fmla="*/ 7065964 w 8939914"/>
              <a:gd name="connsiteY20" fmla="*/ 0 h 1650670"/>
              <a:gd name="connsiteX21" fmla="*/ 6993800 w 8939914"/>
              <a:gd name="connsiteY21" fmla="*/ 0 h 1650670"/>
              <a:gd name="connsiteX22" fmla="*/ 6993799 w 8939914"/>
              <a:gd name="connsiteY22" fmla="*/ 0 h 1650670"/>
              <a:gd name="connsiteX23" fmla="*/ 6174968 w 8939914"/>
              <a:gd name="connsiteY23" fmla="*/ 0 h 1650670"/>
              <a:gd name="connsiteX24" fmla="*/ 3340102 w 8939914"/>
              <a:gd name="connsiteY24" fmla="*/ 0 h 1650670"/>
              <a:gd name="connsiteX25" fmla="*/ 3171642 w 8939914"/>
              <a:gd name="connsiteY25" fmla="*/ 0 h 1650670"/>
              <a:gd name="connsiteX26" fmla="*/ 0 w 8939914"/>
              <a:gd name="connsiteY26" fmla="*/ 0 h 1650670"/>
              <a:gd name="connsiteX27" fmla="*/ 0 w 8939914"/>
              <a:gd name="connsiteY27" fmla="*/ 1650670 h 1650670"/>
              <a:gd name="connsiteX28" fmla="*/ 3171642 w 8939914"/>
              <a:gd name="connsiteY28" fmla="*/ 1650670 h 1650670"/>
              <a:gd name="connsiteX29" fmla="*/ 3340102 w 8939914"/>
              <a:gd name="connsiteY29" fmla="*/ 1650670 h 1650670"/>
              <a:gd name="connsiteX30" fmla="*/ 6174968 w 8939914"/>
              <a:gd name="connsiteY30" fmla="*/ 1650670 h 1650670"/>
              <a:gd name="connsiteX31" fmla="*/ 6849664 w 8939914"/>
              <a:gd name="connsiteY31" fmla="*/ 1650670 h 1650670"/>
              <a:gd name="connsiteX32" fmla="*/ 6856583 w 8939914"/>
              <a:gd name="connsiteY32" fmla="*/ 1650670 h 1650670"/>
              <a:gd name="connsiteX33" fmla="*/ 6963811 w 8939914"/>
              <a:gd name="connsiteY33" fmla="*/ 1650670 h 1650670"/>
              <a:gd name="connsiteX34" fmla="*/ 6993799 w 8939914"/>
              <a:gd name="connsiteY34" fmla="*/ 1650670 h 1650670"/>
              <a:gd name="connsiteX35" fmla="*/ 6999302 w 8939914"/>
              <a:gd name="connsiteY35" fmla="*/ 1650670 h 1650670"/>
              <a:gd name="connsiteX36" fmla="*/ 7295785 w 8939914"/>
              <a:gd name="connsiteY36" fmla="*/ 1650670 h 1650670"/>
              <a:gd name="connsiteX37" fmla="*/ 7302254 w 8939914"/>
              <a:gd name="connsiteY37" fmla="*/ 1650670 h 1650670"/>
              <a:gd name="connsiteX38" fmla="*/ 7404608 w 8939914"/>
              <a:gd name="connsiteY38" fmla="*/ 1650670 h 1650670"/>
              <a:gd name="connsiteX39" fmla="*/ 7405136 w 8939914"/>
              <a:gd name="connsiteY39" fmla="*/ 1650670 h 1650670"/>
              <a:gd name="connsiteX40" fmla="*/ 7447988 w 8939914"/>
              <a:gd name="connsiteY40" fmla="*/ 1650670 h 1650670"/>
              <a:gd name="connsiteX41" fmla="*/ 7466033 w 8939914"/>
              <a:gd name="connsiteY41" fmla="*/ 1650670 h 1650670"/>
              <a:gd name="connsiteX42" fmla="*/ 7502164 w 8939914"/>
              <a:gd name="connsiteY42" fmla="*/ 1650670 h 1650670"/>
              <a:gd name="connsiteX43" fmla="*/ 7531279 w 8939914"/>
              <a:gd name="connsiteY43" fmla="*/ 1650670 h 1650670"/>
              <a:gd name="connsiteX44" fmla="*/ 7568334 w 8939914"/>
              <a:gd name="connsiteY44" fmla="*/ 1650670 h 1650670"/>
              <a:gd name="connsiteX45" fmla="*/ 7601022 w 8939914"/>
              <a:gd name="connsiteY45" fmla="*/ 1650670 h 1650670"/>
              <a:gd name="connsiteX46" fmla="*/ 7647698 w 8939914"/>
              <a:gd name="connsiteY46" fmla="*/ 1650670 h 1650670"/>
              <a:gd name="connsiteX47" fmla="*/ 7675413 w 8939914"/>
              <a:gd name="connsiteY47" fmla="*/ 1650670 h 1650670"/>
              <a:gd name="connsiteX48" fmla="*/ 7741456 w 8939914"/>
              <a:gd name="connsiteY48" fmla="*/ 1650670 h 1650670"/>
              <a:gd name="connsiteX49" fmla="*/ 8121084 w 8939914"/>
              <a:gd name="connsiteY49" fmla="*/ 1650670 h 1650670"/>
              <a:gd name="connsiteX50" fmla="*/ 8939914 w 8939914"/>
              <a:gd name="connsiteY50" fmla="*/ 825336 h 1650670"/>
              <a:gd name="connsiteX51" fmla="*/ 8121084 w 8939914"/>
              <a:gd name="connsiteY51" fmla="*/ 0 h 165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939914" h="1650670">
                <a:moveTo>
                  <a:pt x="8121084" y="0"/>
                </a:moveTo>
                <a:cubicBezTo>
                  <a:pt x="8121084" y="0"/>
                  <a:pt x="8121084" y="0"/>
                  <a:pt x="7681883" y="0"/>
                </a:cubicBezTo>
                <a:lnTo>
                  <a:pt x="7675413" y="0"/>
                </a:lnTo>
                <a:lnTo>
                  <a:pt x="7673815" y="0"/>
                </a:lnTo>
                <a:lnTo>
                  <a:pt x="7670016" y="0"/>
                </a:lnTo>
                <a:lnTo>
                  <a:pt x="7662620" y="0"/>
                </a:lnTo>
                <a:lnTo>
                  <a:pt x="7650425" y="0"/>
                </a:lnTo>
                <a:lnTo>
                  <a:pt x="7632233" y="0"/>
                </a:lnTo>
                <a:lnTo>
                  <a:pt x="7606844" y="0"/>
                </a:lnTo>
                <a:lnTo>
                  <a:pt x="7573060" y="0"/>
                </a:lnTo>
                <a:lnTo>
                  <a:pt x="7572532" y="0"/>
                </a:lnTo>
                <a:lnTo>
                  <a:pt x="7529680" y="0"/>
                </a:lnTo>
                <a:lnTo>
                  <a:pt x="7511635" y="0"/>
                </a:lnTo>
                <a:lnTo>
                  <a:pt x="7475504" y="0"/>
                </a:lnTo>
                <a:lnTo>
                  <a:pt x="7446389" y="0"/>
                </a:lnTo>
                <a:lnTo>
                  <a:pt x="7409334" y="0"/>
                </a:lnTo>
                <a:lnTo>
                  <a:pt x="7376646" y="0"/>
                </a:lnTo>
                <a:lnTo>
                  <a:pt x="7329970" y="0"/>
                </a:lnTo>
                <a:lnTo>
                  <a:pt x="7302254" y="0"/>
                </a:lnTo>
                <a:lnTo>
                  <a:pt x="7236212" y="0"/>
                </a:lnTo>
                <a:cubicBezTo>
                  <a:pt x="7185535" y="0"/>
                  <a:pt x="7129010" y="0"/>
                  <a:pt x="7065964" y="0"/>
                </a:cubicBezTo>
                <a:lnTo>
                  <a:pt x="6993800" y="0"/>
                </a:lnTo>
                <a:lnTo>
                  <a:pt x="6993799" y="0"/>
                </a:lnTo>
                <a:cubicBezTo>
                  <a:pt x="6993799" y="0"/>
                  <a:pt x="6993799" y="0"/>
                  <a:pt x="6174968" y="0"/>
                </a:cubicBezTo>
                <a:lnTo>
                  <a:pt x="3340102" y="0"/>
                </a:lnTo>
                <a:lnTo>
                  <a:pt x="3171642" y="0"/>
                </a:lnTo>
                <a:lnTo>
                  <a:pt x="0" y="0"/>
                </a:lnTo>
                <a:lnTo>
                  <a:pt x="0" y="1650670"/>
                </a:lnTo>
                <a:lnTo>
                  <a:pt x="3171642" y="1650670"/>
                </a:lnTo>
                <a:lnTo>
                  <a:pt x="3340102" y="1650670"/>
                </a:lnTo>
                <a:lnTo>
                  <a:pt x="6174968" y="1650670"/>
                </a:lnTo>
                <a:cubicBezTo>
                  <a:pt x="6174968" y="1650670"/>
                  <a:pt x="6174968" y="1650670"/>
                  <a:pt x="6849664" y="1650670"/>
                </a:cubicBezTo>
                <a:lnTo>
                  <a:pt x="6856583" y="1650670"/>
                </a:lnTo>
                <a:cubicBezTo>
                  <a:pt x="6856583" y="1650670"/>
                  <a:pt x="6856583" y="1650670"/>
                  <a:pt x="6963811" y="1650670"/>
                </a:cubicBezTo>
                <a:lnTo>
                  <a:pt x="6993799" y="1650670"/>
                </a:lnTo>
                <a:lnTo>
                  <a:pt x="6999302" y="1650670"/>
                </a:lnTo>
                <a:cubicBezTo>
                  <a:pt x="7064175" y="1650670"/>
                  <a:pt x="7158534" y="1650670"/>
                  <a:pt x="7295785" y="1650670"/>
                </a:cubicBezTo>
                <a:lnTo>
                  <a:pt x="7302254" y="1650670"/>
                </a:lnTo>
                <a:cubicBezTo>
                  <a:pt x="7302254" y="1650670"/>
                  <a:pt x="7302254" y="1650670"/>
                  <a:pt x="7404608" y="1650670"/>
                </a:cubicBezTo>
                <a:lnTo>
                  <a:pt x="7405136" y="1650670"/>
                </a:lnTo>
                <a:lnTo>
                  <a:pt x="7447988" y="1650670"/>
                </a:lnTo>
                <a:lnTo>
                  <a:pt x="7466033" y="1650670"/>
                </a:lnTo>
                <a:lnTo>
                  <a:pt x="7502164" y="1650670"/>
                </a:lnTo>
                <a:lnTo>
                  <a:pt x="7531279" y="1650670"/>
                </a:lnTo>
                <a:lnTo>
                  <a:pt x="7568334" y="1650670"/>
                </a:lnTo>
                <a:lnTo>
                  <a:pt x="7601022" y="1650670"/>
                </a:lnTo>
                <a:lnTo>
                  <a:pt x="7647698" y="1650670"/>
                </a:lnTo>
                <a:lnTo>
                  <a:pt x="7675413" y="1650670"/>
                </a:lnTo>
                <a:lnTo>
                  <a:pt x="7741456" y="1650670"/>
                </a:lnTo>
                <a:cubicBezTo>
                  <a:pt x="7842810" y="1650670"/>
                  <a:pt x="7967553" y="1650670"/>
                  <a:pt x="8121084" y="1650670"/>
                </a:cubicBezTo>
                <a:cubicBezTo>
                  <a:pt x="8574421" y="1650670"/>
                  <a:pt x="8939914" y="1280693"/>
                  <a:pt x="8939914" y="825336"/>
                </a:cubicBezTo>
                <a:cubicBezTo>
                  <a:pt x="8939914" y="368397"/>
                  <a:pt x="8574421" y="0"/>
                  <a:pt x="8121084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  <a:alpha val="0"/>
                </a:schemeClr>
              </a:gs>
              <a:gs pos="45000">
                <a:schemeClr val="accen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99" name="Oval 40"/>
          <p:cNvSpPr>
            <a:spLocks noChangeArrowheads="1"/>
          </p:cNvSpPr>
          <p:nvPr/>
        </p:nvSpPr>
        <p:spPr bwMode="auto">
          <a:xfrm>
            <a:off x="3391518" y="4712460"/>
            <a:ext cx="1407694" cy="1389590"/>
          </a:xfrm>
          <a:prstGeom prst="ellipse"/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900" name="Oval 40"/>
          <p:cNvSpPr>
            <a:spLocks noChangeArrowheads="1"/>
          </p:cNvSpPr>
          <p:nvPr/>
        </p:nvSpPr>
        <p:spPr bwMode="auto">
          <a:xfrm>
            <a:off x="7483983" y="2456777"/>
            <a:ext cx="1407694" cy="1389590"/>
          </a:xfrm>
          <a:prstGeom prst="ellipse"/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901" name="TextBox 21"/>
          <p:cNvSpPr txBox="1"/>
          <p:nvPr/>
        </p:nvSpPr>
        <p:spPr>
          <a:xfrm>
            <a:off x="4938377" y="4488283"/>
            <a:ext cx="4081981" cy="1753235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b="1"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Lorem Ipsum</a:t>
            </a:r>
            <a:r>
              <a:rPr lang="en-US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 is simply dummy text of the printing 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and </a:t>
            </a:r>
            <a:r>
              <a:rPr lang="en-US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industry. </a:t>
            </a:r>
            <a:r>
              <a:rPr lang="id-ID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</a:t>
            </a:r>
            <a:r>
              <a:rPr lang="en-US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orem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id-ID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psum </a:t>
            </a:r>
            <a:r>
              <a:rPr lang="en-US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has been 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id-ID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best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industry</a:t>
            </a:r>
            <a:r>
              <a:rPr lang="id-ID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standard.</a:t>
            </a:r>
            <a:endParaRPr lang="id-ID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48902" name="TextBox 22"/>
          <p:cNvSpPr txBox="1"/>
          <p:nvPr/>
        </p:nvSpPr>
        <p:spPr>
          <a:xfrm>
            <a:off x="3252086" y="2245981"/>
            <a:ext cx="4131228" cy="1753235"/>
          </a:xfrm>
          <a:prstGeom prst="rect"/>
          <a:noFill/>
        </p:spPr>
        <p:txBody>
          <a:bodyPr rtlCol="0" wrap="square">
            <a:spAutoFit/>
          </a:bodyPr>
          <a:p>
            <a:pPr algn="r">
              <a:lnSpc>
                <a:spcPct val="150000"/>
              </a:lnSpc>
            </a:pPr>
            <a:r>
              <a:rPr b="1"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Lorem Ipsum</a:t>
            </a:r>
            <a:r>
              <a:rPr lang="en-US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 is simply dummy text of the printing 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and </a:t>
            </a:r>
            <a:r>
              <a:rPr lang="en-US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industry. </a:t>
            </a:r>
            <a:r>
              <a:rPr lang="id-ID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</a:t>
            </a:r>
            <a:r>
              <a:rPr lang="en-US" err="1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orem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id-ID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i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psum </a:t>
            </a:r>
            <a:r>
              <a:rPr lang="en-US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has been 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</a:t>
            </a:r>
            <a:r>
              <a:rPr lang="id-ID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best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industry</a:t>
            </a:r>
            <a:r>
              <a:rPr lang="id-ID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standard.</a:t>
            </a:r>
            <a:endParaRPr lang="id-ID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48903" name="Freeform 245"/>
          <p:cNvSpPr/>
          <p:nvPr/>
        </p:nvSpPr>
        <p:spPr bwMode="auto">
          <a:xfrm>
            <a:off x="7840205" y="2788750"/>
            <a:ext cx="695249" cy="695249"/>
          </a:xfrm>
          <a:custGeom>
            <a:av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0B63DA"/>
          </a:solidFill>
          <a:ln w="9525">
            <a:noFill/>
            <a:round/>
          </a:ln>
        </p:spPr>
        <p:txBody>
          <a:bodyPr anchor="t" anchorCtr="0" bIns="60960" compatLnSpc="1" lIns="121920" numCol="1" rIns="121920" tIns="60960" vert="horz" wrap="square"/>
          <a:p>
            <a:endParaRPr dirty="0" sz="2400" lang="en-US"/>
          </a:p>
        </p:txBody>
      </p:sp>
      <p:sp>
        <p:nvSpPr>
          <p:cNvPr id="1048904" name="Freeform 105"/>
          <p:cNvSpPr>
            <a:spLocks noEditPoints="1"/>
          </p:cNvSpPr>
          <p:nvPr/>
        </p:nvSpPr>
        <p:spPr bwMode="auto">
          <a:xfrm>
            <a:off x="3792707" y="5109114"/>
            <a:ext cx="605050" cy="596281"/>
          </a:xfrm>
          <a:custGeom>
            <a:av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EB6920"/>
          </a:solidFill>
          <a:ln w="9525">
            <a:noFill/>
            <a:round/>
          </a:ln>
        </p:spPr>
        <p:txBody>
          <a:bodyPr anchor="t" anchorCtr="0" bIns="60960" compatLnSpc="1" lIns="121920" numCol="1" rIns="121920" tIns="60960" vert="horz" wrap="square"/>
          <a:p>
            <a:endParaRPr dirty="0" sz="2400"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905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06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907" name="Freeform 21"/>
          <p:cNvSpPr/>
          <p:nvPr/>
        </p:nvSpPr>
        <p:spPr bwMode="auto">
          <a:xfrm>
            <a:off x="2446295" y="4534894"/>
            <a:ext cx="1555924" cy="458604"/>
          </a:xfrm>
          <a:custGeom>
            <a:avLst/>
            <a:gdLst>
              <a:gd name="T0" fmla="*/ 84 w 434"/>
              <a:gd name="T1" fmla="*/ 0 h 128"/>
              <a:gd name="T2" fmla="*/ 349 w 434"/>
              <a:gd name="T3" fmla="*/ 0 h 128"/>
              <a:gd name="T4" fmla="*/ 349 w 434"/>
              <a:gd name="T5" fmla="*/ 128 h 128"/>
              <a:gd name="T6" fmla="*/ 84 w 434"/>
              <a:gd name="T7" fmla="*/ 128 h 128"/>
              <a:gd name="T8" fmla="*/ 84 w 434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128">
                <a:moveTo>
                  <a:pt x="84" y="0"/>
                </a:moveTo>
                <a:cubicBezTo>
                  <a:pt x="349" y="0"/>
                  <a:pt x="349" y="0"/>
                  <a:pt x="349" y="0"/>
                </a:cubicBezTo>
                <a:cubicBezTo>
                  <a:pt x="434" y="0"/>
                  <a:pt x="434" y="128"/>
                  <a:pt x="349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0" y="128"/>
                  <a:pt x="0" y="0"/>
                  <a:pt x="84" y="0"/>
                </a:cubicBez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id-ID"/>
          </a:p>
        </p:txBody>
      </p:sp>
      <p:sp>
        <p:nvSpPr>
          <p:cNvPr id="1048908" name="Freeform 17"/>
          <p:cNvSpPr/>
          <p:nvPr/>
        </p:nvSpPr>
        <p:spPr bwMode="auto">
          <a:xfrm>
            <a:off x="2596136" y="3953694"/>
            <a:ext cx="1245646" cy="458604"/>
          </a:xfrm>
          <a:custGeom>
            <a:avLst/>
            <a:gdLst>
              <a:gd name="T0" fmla="*/ 84 w 347"/>
              <a:gd name="T1" fmla="*/ 0 h 128"/>
              <a:gd name="T2" fmla="*/ 263 w 347"/>
              <a:gd name="T3" fmla="*/ 0 h 128"/>
              <a:gd name="T4" fmla="*/ 263 w 347"/>
              <a:gd name="T5" fmla="*/ 128 h 128"/>
              <a:gd name="T6" fmla="*/ 84 w 347"/>
              <a:gd name="T7" fmla="*/ 128 h 128"/>
              <a:gd name="T8" fmla="*/ 84 w 347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128">
                <a:moveTo>
                  <a:pt x="84" y="0"/>
                </a:moveTo>
                <a:cubicBezTo>
                  <a:pt x="263" y="0"/>
                  <a:pt x="263" y="0"/>
                  <a:pt x="263" y="0"/>
                </a:cubicBezTo>
                <a:cubicBezTo>
                  <a:pt x="347" y="0"/>
                  <a:pt x="347" y="128"/>
                  <a:pt x="263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0" y="128"/>
                  <a:pt x="0" y="0"/>
                  <a:pt x="84" y="0"/>
                </a:cubicBez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id-ID"/>
          </a:p>
        </p:txBody>
      </p:sp>
      <p:sp>
        <p:nvSpPr>
          <p:cNvPr id="1048909" name="Freeform 18"/>
          <p:cNvSpPr/>
          <p:nvPr/>
        </p:nvSpPr>
        <p:spPr bwMode="auto">
          <a:xfrm>
            <a:off x="914590" y="2281228"/>
            <a:ext cx="2589674" cy="3929158"/>
          </a:xfrm>
          <a:custGeom>
            <a:avLst/>
            <a:gdLst>
              <a:gd name="T0" fmla="*/ 71 w 722"/>
              <a:gd name="T1" fmla="*/ 528 h 1095"/>
              <a:gd name="T2" fmla="*/ 354 w 722"/>
              <a:gd name="T3" fmla="*/ 362 h 1095"/>
              <a:gd name="T4" fmla="*/ 535 w 722"/>
              <a:gd name="T5" fmla="*/ 160 h 1095"/>
              <a:gd name="T6" fmla="*/ 680 w 722"/>
              <a:gd name="T7" fmla="*/ 247 h 1095"/>
              <a:gd name="T8" fmla="*/ 555 w 722"/>
              <a:gd name="T9" fmla="*/ 436 h 1095"/>
              <a:gd name="T10" fmla="*/ 483 w 722"/>
              <a:gd name="T11" fmla="*/ 604 h 1095"/>
              <a:gd name="T12" fmla="*/ 443 w 722"/>
              <a:gd name="T13" fmla="*/ 769 h 1095"/>
              <a:gd name="T14" fmla="*/ 448 w 722"/>
              <a:gd name="T15" fmla="*/ 936 h 1095"/>
              <a:gd name="T16" fmla="*/ 430 w 722"/>
              <a:gd name="T17" fmla="*/ 1085 h 1095"/>
              <a:gd name="T18" fmla="*/ 71 w 722"/>
              <a:gd name="T19" fmla="*/ 949 h 1095"/>
              <a:gd name="T20" fmla="*/ 71 w 722"/>
              <a:gd name="T21" fmla="*/ 528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095">
                <a:moveTo>
                  <a:pt x="71" y="528"/>
                </a:moveTo>
                <a:cubicBezTo>
                  <a:pt x="185" y="498"/>
                  <a:pt x="274" y="441"/>
                  <a:pt x="354" y="362"/>
                </a:cubicBezTo>
                <a:cubicBezTo>
                  <a:pt x="425" y="293"/>
                  <a:pt x="494" y="258"/>
                  <a:pt x="535" y="160"/>
                </a:cubicBezTo>
                <a:cubicBezTo>
                  <a:pt x="586" y="0"/>
                  <a:pt x="722" y="112"/>
                  <a:pt x="680" y="247"/>
                </a:cubicBezTo>
                <a:cubicBezTo>
                  <a:pt x="648" y="327"/>
                  <a:pt x="613" y="379"/>
                  <a:pt x="555" y="436"/>
                </a:cubicBezTo>
                <a:cubicBezTo>
                  <a:pt x="449" y="436"/>
                  <a:pt x="430" y="547"/>
                  <a:pt x="483" y="604"/>
                </a:cubicBezTo>
                <a:cubicBezTo>
                  <a:pt x="401" y="620"/>
                  <a:pt x="397" y="723"/>
                  <a:pt x="443" y="769"/>
                </a:cubicBezTo>
                <a:cubicBezTo>
                  <a:pt x="377" y="805"/>
                  <a:pt x="384" y="917"/>
                  <a:pt x="448" y="936"/>
                </a:cubicBezTo>
                <a:cubicBezTo>
                  <a:pt x="410" y="950"/>
                  <a:pt x="379" y="1024"/>
                  <a:pt x="430" y="1085"/>
                </a:cubicBezTo>
                <a:cubicBezTo>
                  <a:pt x="180" y="1095"/>
                  <a:pt x="143" y="1002"/>
                  <a:pt x="71" y="949"/>
                </a:cubicBezTo>
                <a:cubicBezTo>
                  <a:pt x="0" y="897"/>
                  <a:pt x="0" y="547"/>
                  <a:pt x="71" y="528"/>
                </a:cubicBez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id-ID"/>
          </a:p>
        </p:txBody>
      </p:sp>
      <p:sp>
        <p:nvSpPr>
          <p:cNvPr id="1048910" name="Freeform 19"/>
          <p:cNvSpPr/>
          <p:nvPr/>
        </p:nvSpPr>
        <p:spPr bwMode="auto">
          <a:xfrm>
            <a:off x="2388781" y="5111553"/>
            <a:ext cx="1419703" cy="460117"/>
          </a:xfrm>
          <a:custGeom>
            <a:avLst/>
            <a:gdLst>
              <a:gd name="T0" fmla="*/ 84 w 396"/>
              <a:gd name="T1" fmla="*/ 0 h 128"/>
              <a:gd name="T2" fmla="*/ 312 w 396"/>
              <a:gd name="T3" fmla="*/ 0 h 128"/>
              <a:gd name="T4" fmla="*/ 312 w 396"/>
              <a:gd name="T5" fmla="*/ 128 h 128"/>
              <a:gd name="T6" fmla="*/ 84 w 396"/>
              <a:gd name="T7" fmla="*/ 128 h 128"/>
              <a:gd name="T8" fmla="*/ 84 w 39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128">
                <a:moveTo>
                  <a:pt x="84" y="0"/>
                </a:moveTo>
                <a:cubicBezTo>
                  <a:pt x="312" y="0"/>
                  <a:pt x="312" y="0"/>
                  <a:pt x="312" y="0"/>
                </a:cubicBezTo>
                <a:cubicBezTo>
                  <a:pt x="396" y="0"/>
                  <a:pt x="396" y="128"/>
                  <a:pt x="312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0" y="128"/>
                  <a:pt x="0" y="0"/>
                  <a:pt x="84" y="0"/>
                </a:cubicBez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id-ID"/>
          </a:p>
        </p:txBody>
      </p:sp>
      <p:sp>
        <p:nvSpPr>
          <p:cNvPr id="1048911" name="Freeform 20"/>
          <p:cNvSpPr/>
          <p:nvPr/>
        </p:nvSpPr>
        <p:spPr bwMode="auto">
          <a:xfrm>
            <a:off x="2396349" y="5685187"/>
            <a:ext cx="1157862" cy="460117"/>
          </a:xfrm>
          <a:custGeom>
            <a:avLst/>
            <a:gdLst>
              <a:gd name="T0" fmla="*/ 85 w 323"/>
              <a:gd name="T1" fmla="*/ 0 h 128"/>
              <a:gd name="T2" fmla="*/ 238 w 323"/>
              <a:gd name="T3" fmla="*/ 0 h 128"/>
              <a:gd name="T4" fmla="*/ 238 w 323"/>
              <a:gd name="T5" fmla="*/ 128 h 128"/>
              <a:gd name="T6" fmla="*/ 85 w 323"/>
              <a:gd name="T7" fmla="*/ 128 h 128"/>
              <a:gd name="T8" fmla="*/ 85 w 323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128">
                <a:moveTo>
                  <a:pt x="85" y="0"/>
                </a:moveTo>
                <a:cubicBezTo>
                  <a:pt x="238" y="0"/>
                  <a:pt x="238" y="0"/>
                  <a:pt x="238" y="0"/>
                </a:cubicBezTo>
                <a:cubicBezTo>
                  <a:pt x="323" y="0"/>
                  <a:pt x="323" y="128"/>
                  <a:pt x="238" y="128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0" y="128"/>
                  <a:pt x="0" y="0"/>
                  <a:pt x="85" y="0"/>
                </a:cubicBez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id-ID"/>
          </a:p>
        </p:txBody>
      </p:sp>
      <p:sp>
        <p:nvSpPr>
          <p:cNvPr id="1048912" name="Freeform 25"/>
          <p:cNvSpPr/>
          <p:nvPr/>
        </p:nvSpPr>
        <p:spPr bwMode="auto">
          <a:xfrm>
            <a:off x="2925394" y="5191534"/>
            <a:ext cx="304270" cy="295612"/>
          </a:xfrm>
          <a:custGeom>
            <a:avLst/>
            <a:gdLst>
              <a:gd name="T0" fmla="*/ 0 w 208"/>
              <a:gd name="T1" fmla="*/ 68 h 202"/>
              <a:gd name="T2" fmla="*/ 8 w 208"/>
              <a:gd name="T3" fmla="*/ 79 h 202"/>
              <a:gd name="T4" fmla="*/ 30 w 208"/>
              <a:gd name="T5" fmla="*/ 72 h 202"/>
              <a:gd name="T6" fmla="*/ 64 w 208"/>
              <a:gd name="T7" fmla="*/ 172 h 202"/>
              <a:gd name="T8" fmla="*/ 105 w 208"/>
              <a:gd name="T9" fmla="*/ 190 h 202"/>
              <a:gd name="T10" fmla="*/ 197 w 208"/>
              <a:gd name="T11" fmla="*/ 63 h 202"/>
              <a:gd name="T12" fmla="*/ 113 w 208"/>
              <a:gd name="T13" fmla="*/ 68 h 202"/>
              <a:gd name="T14" fmla="*/ 137 w 208"/>
              <a:gd name="T15" fmla="*/ 95 h 202"/>
              <a:gd name="T16" fmla="*/ 109 w 208"/>
              <a:gd name="T17" fmla="*/ 130 h 202"/>
              <a:gd name="T18" fmla="*/ 93 w 208"/>
              <a:gd name="T19" fmla="*/ 91 h 202"/>
              <a:gd name="T20" fmla="*/ 59 w 208"/>
              <a:gd name="T21" fmla="*/ 23 h 202"/>
              <a:gd name="T22" fmla="*/ 0 w 208"/>
              <a:gd name="T23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2">
                <a:moveTo>
                  <a:pt x="0" y="68"/>
                </a:moveTo>
                <a:cubicBezTo>
                  <a:pt x="8" y="79"/>
                  <a:pt x="8" y="79"/>
                  <a:pt x="8" y="79"/>
                </a:cubicBezTo>
                <a:cubicBezTo>
                  <a:pt x="8" y="79"/>
                  <a:pt x="24" y="66"/>
                  <a:pt x="30" y="72"/>
                </a:cubicBezTo>
                <a:cubicBezTo>
                  <a:pt x="36" y="79"/>
                  <a:pt x="57" y="157"/>
                  <a:pt x="64" y="172"/>
                </a:cubicBezTo>
                <a:cubicBezTo>
                  <a:pt x="70" y="185"/>
                  <a:pt x="87" y="202"/>
                  <a:pt x="105" y="190"/>
                </a:cubicBezTo>
                <a:cubicBezTo>
                  <a:pt x="124" y="178"/>
                  <a:pt x="186" y="125"/>
                  <a:pt x="197" y="63"/>
                </a:cubicBezTo>
                <a:cubicBezTo>
                  <a:pt x="208" y="0"/>
                  <a:pt x="122" y="13"/>
                  <a:pt x="113" y="68"/>
                </a:cubicBezTo>
                <a:cubicBezTo>
                  <a:pt x="136" y="54"/>
                  <a:pt x="148" y="73"/>
                  <a:pt x="137" y="95"/>
                </a:cubicBezTo>
                <a:cubicBezTo>
                  <a:pt x="125" y="116"/>
                  <a:pt x="114" y="130"/>
                  <a:pt x="109" y="130"/>
                </a:cubicBezTo>
                <a:cubicBezTo>
                  <a:pt x="103" y="130"/>
                  <a:pt x="99" y="116"/>
                  <a:pt x="93" y="91"/>
                </a:cubicBezTo>
                <a:cubicBezTo>
                  <a:pt x="86" y="65"/>
                  <a:pt x="86" y="17"/>
                  <a:pt x="59" y="23"/>
                </a:cubicBezTo>
                <a:cubicBezTo>
                  <a:pt x="34" y="28"/>
                  <a:pt x="0" y="68"/>
                  <a:pt x="0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id-ID"/>
          </a:p>
        </p:txBody>
      </p:sp>
      <p:sp>
        <p:nvSpPr>
          <p:cNvPr id="1048913" name="Freeform 26"/>
          <p:cNvSpPr>
            <a:spLocks noEditPoints="1"/>
          </p:cNvSpPr>
          <p:nvPr/>
        </p:nvSpPr>
        <p:spPr bwMode="auto">
          <a:xfrm>
            <a:off x="2820319" y="5766189"/>
            <a:ext cx="289428" cy="290664"/>
          </a:xfrm>
          <a:custGeom>
            <a:avLst/>
            <a:gdLst>
              <a:gd name="T0" fmla="*/ 160 w 198"/>
              <a:gd name="T1" fmla="*/ 0 h 198"/>
              <a:gd name="T2" fmla="*/ 38 w 198"/>
              <a:gd name="T3" fmla="*/ 0 h 198"/>
              <a:gd name="T4" fmla="*/ 0 w 198"/>
              <a:gd name="T5" fmla="*/ 38 h 198"/>
              <a:gd name="T6" fmla="*/ 0 w 198"/>
              <a:gd name="T7" fmla="*/ 78 h 198"/>
              <a:gd name="T8" fmla="*/ 0 w 198"/>
              <a:gd name="T9" fmla="*/ 159 h 198"/>
              <a:gd name="T10" fmla="*/ 38 w 198"/>
              <a:gd name="T11" fmla="*/ 198 h 198"/>
              <a:gd name="T12" fmla="*/ 160 w 198"/>
              <a:gd name="T13" fmla="*/ 198 h 198"/>
              <a:gd name="T14" fmla="*/ 198 w 198"/>
              <a:gd name="T15" fmla="*/ 159 h 198"/>
              <a:gd name="T16" fmla="*/ 198 w 198"/>
              <a:gd name="T17" fmla="*/ 78 h 198"/>
              <a:gd name="T18" fmla="*/ 198 w 198"/>
              <a:gd name="T19" fmla="*/ 38 h 198"/>
              <a:gd name="T20" fmla="*/ 160 w 198"/>
              <a:gd name="T21" fmla="*/ 0 h 198"/>
              <a:gd name="T22" fmla="*/ 171 w 198"/>
              <a:gd name="T23" fmla="*/ 22 h 198"/>
              <a:gd name="T24" fmla="*/ 175 w 198"/>
              <a:gd name="T25" fmla="*/ 22 h 198"/>
              <a:gd name="T26" fmla="*/ 175 w 198"/>
              <a:gd name="T27" fmla="*/ 27 h 198"/>
              <a:gd name="T28" fmla="*/ 175 w 198"/>
              <a:gd name="T29" fmla="*/ 56 h 198"/>
              <a:gd name="T30" fmla="*/ 142 w 198"/>
              <a:gd name="T31" fmla="*/ 56 h 198"/>
              <a:gd name="T32" fmla="*/ 142 w 198"/>
              <a:gd name="T33" fmla="*/ 22 h 198"/>
              <a:gd name="T34" fmla="*/ 171 w 198"/>
              <a:gd name="T35" fmla="*/ 22 h 198"/>
              <a:gd name="T36" fmla="*/ 71 w 198"/>
              <a:gd name="T37" fmla="*/ 78 h 198"/>
              <a:gd name="T38" fmla="*/ 99 w 198"/>
              <a:gd name="T39" fmla="*/ 64 h 198"/>
              <a:gd name="T40" fmla="*/ 127 w 198"/>
              <a:gd name="T41" fmla="*/ 78 h 198"/>
              <a:gd name="T42" fmla="*/ 134 w 198"/>
              <a:gd name="T43" fmla="*/ 99 h 198"/>
              <a:gd name="T44" fmla="*/ 99 w 198"/>
              <a:gd name="T45" fmla="*/ 134 h 198"/>
              <a:gd name="T46" fmla="*/ 64 w 198"/>
              <a:gd name="T47" fmla="*/ 99 h 198"/>
              <a:gd name="T48" fmla="*/ 71 w 198"/>
              <a:gd name="T49" fmla="*/ 78 h 198"/>
              <a:gd name="T50" fmla="*/ 179 w 198"/>
              <a:gd name="T51" fmla="*/ 159 h 198"/>
              <a:gd name="T52" fmla="*/ 160 w 198"/>
              <a:gd name="T53" fmla="*/ 178 h 198"/>
              <a:gd name="T54" fmla="*/ 38 w 198"/>
              <a:gd name="T55" fmla="*/ 178 h 198"/>
              <a:gd name="T56" fmla="*/ 19 w 198"/>
              <a:gd name="T57" fmla="*/ 159 h 198"/>
              <a:gd name="T58" fmla="*/ 19 w 198"/>
              <a:gd name="T59" fmla="*/ 78 h 198"/>
              <a:gd name="T60" fmla="*/ 49 w 198"/>
              <a:gd name="T61" fmla="*/ 78 h 198"/>
              <a:gd name="T62" fmla="*/ 45 w 198"/>
              <a:gd name="T63" fmla="*/ 99 h 198"/>
              <a:gd name="T64" fmla="*/ 99 w 198"/>
              <a:gd name="T65" fmla="*/ 153 h 198"/>
              <a:gd name="T66" fmla="*/ 153 w 198"/>
              <a:gd name="T67" fmla="*/ 99 h 198"/>
              <a:gd name="T68" fmla="*/ 149 w 198"/>
              <a:gd name="T69" fmla="*/ 78 h 198"/>
              <a:gd name="T70" fmla="*/ 179 w 198"/>
              <a:gd name="T71" fmla="*/ 78 h 198"/>
              <a:gd name="T72" fmla="*/ 179 w 198"/>
              <a:gd name="T73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8" h="198">
                <a:moveTo>
                  <a:pt x="160" y="0"/>
                </a:move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81"/>
                  <a:pt x="17" y="198"/>
                  <a:pt x="38" y="198"/>
                </a:cubicBezTo>
                <a:cubicBezTo>
                  <a:pt x="160" y="198"/>
                  <a:pt x="160" y="198"/>
                  <a:pt x="160" y="198"/>
                </a:cubicBezTo>
                <a:cubicBezTo>
                  <a:pt x="181" y="198"/>
                  <a:pt x="198" y="181"/>
                  <a:pt x="198" y="159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38"/>
                  <a:pt x="198" y="38"/>
                  <a:pt x="198" y="38"/>
                </a:cubicBezTo>
                <a:cubicBezTo>
                  <a:pt x="198" y="17"/>
                  <a:pt x="181" y="0"/>
                  <a:pt x="160" y="0"/>
                </a:cubicBezTo>
                <a:close/>
                <a:moveTo>
                  <a:pt x="171" y="22"/>
                </a:moveTo>
                <a:cubicBezTo>
                  <a:pt x="175" y="22"/>
                  <a:pt x="175" y="22"/>
                  <a:pt x="175" y="22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75" y="56"/>
                  <a:pt x="175" y="56"/>
                  <a:pt x="175" y="56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2" y="22"/>
                  <a:pt x="142" y="22"/>
                  <a:pt x="142" y="22"/>
                </a:cubicBezTo>
                <a:lnTo>
                  <a:pt x="171" y="22"/>
                </a:lnTo>
                <a:close/>
                <a:moveTo>
                  <a:pt x="71" y="78"/>
                </a:moveTo>
                <a:cubicBezTo>
                  <a:pt x="77" y="70"/>
                  <a:pt x="87" y="64"/>
                  <a:pt x="99" y="64"/>
                </a:cubicBezTo>
                <a:cubicBezTo>
                  <a:pt x="111" y="64"/>
                  <a:pt x="121" y="70"/>
                  <a:pt x="127" y="78"/>
                </a:cubicBezTo>
                <a:cubicBezTo>
                  <a:pt x="132" y="84"/>
                  <a:pt x="134" y="91"/>
                  <a:pt x="134" y="99"/>
                </a:cubicBezTo>
                <a:cubicBezTo>
                  <a:pt x="134" y="118"/>
                  <a:pt x="118" y="134"/>
                  <a:pt x="99" y="134"/>
                </a:cubicBezTo>
                <a:cubicBezTo>
                  <a:pt x="80" y="134"/>
                  <a:pt x="64" y="118"/>
                  <a:pt x="64" y="99"/>
                </a:cubicBezTo>
                <a:cubicBezTo>
                  <a:pt x="64" y="91"/>
                  <a:pt x="67" y="84"/>
                  <a:pt x="71" y="78"/>
                </a:cubicBezTo>
                <a:close/>
                <a:moveTo>
                  <a:pt x="179" y="159"/>
                </a:moveTo>
                <a:cubicBezTo>
                  <a:pt x="179" y="170"/>
                  <a:pt x="170" y="178"/>
                  <a:pt x="160" y="178"/>
                </a:cubicBezTo>
                <a:cubicBezTo>
                  <a:pt x="38" y="178"/>
                  <a:pt x="38" y="178"/>
                  <a:pt x="38" y="178"/>
                </a:cubicBezTo>
                <a:cubicBezTo>
                  <a:pt x="28" y="178"/>
                  <a:pt x="19" y="170"/>
                  <a:pt x="19" y="159"/>
                </a:cubicBezTo>
                <a:cubicBezTo>
                  <a:pt x="19" y="78"/>
                  <a:pt x="19" y="78"/>
                  <a:pt x="19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6" y="85"/>
                  <a:pt x="45" y="91"/>
                  <a:pt x="45" y="99"/>
                </a:cubicBezTo>
                <a:cubicBezTo>
                  <a:pt x="45" y="129"/>
                  <a:pt x="69" y="153"/>
                  <a:pt x="99" y="153"/>
                </a:cubicBezTo>
                <a:cubicBezTo>
                  <a:pt x="129" y="153"/>
                  <a:pt x="153" y="129"/>
                  <a:pt x="153" y="99"/>
                </a:cubicBezTo>
                <a:cubicBezTo>
                  <a:pt x="153" y="91"/>
                  <a:pt x="152" y="85"/>
                  <a:pt x="149" y="78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id-ID"/>
          </a:p>
        </p:txBody>
      </p:sp>
      <p:sp>
        <p:nvSpPr>
          <p:cNvPr id="1048914" name="Freeform 25"/>
          <p:cNvSpPr/>
          <p:nvPr/>
        </p:nvSpPr>
        <p:spPr bwMode="auto">
          <a:xfrm>
            <a:off x="3212274" y="4023579"/>
            <a:ext cx="136716" cy="297289"/>
          </a:xfrm>
          <a:custGeom>
            <a:avLst/>
            <a:gdLst>
              <a:gd name="T0" fmla="*/ 63 w 63"/>
              <a:gd name="T1" fmla="*/ 44 h 137"/>
              <a:gd name="T2" fmla="*/ 42 w 63"/>
              <a:gd name="T3" fmla="*/ 44 h 137"/>
              <a:gd name="T4" fmla="*/ 42 w 63"/>
              <a:gd name="T5" fmla="*/ 30 h 137"/>
              <a:gd name="T6" fmla="*/ 48 w 63"/>
              <a:gd name="T7" fmla="*/ 24 h 137"/>
              <a:gd name="T8" fmla="*/ 63 w 63"/>
              <a:gd name="T9" fmla="*/ 24 h 137"/>
              <a:gd name="T10" fmla="*/ 63 w 63"/>
              <a:gd name="T11" fmla="*/ 0 h 137"/>
              <a:gd name="T12" fmla="*/ 42 w 63"/>
              <a:gd name="T13" fmla="*/ 0 h 137"/>
              <a:gd name="T14" fmla="*/ 13 w 63"/>
              <a:gd name="T15" fmla="*/ 29 h 137"/>
              <a:gd name="T16" fmla="*/ 13 w 63"/>
              <a:gd name="T17" fmla="*/ 44 h 137"/>
              <a:gd name="T18" fmla="*/ 0 w 63"/>
              <a:gd name="T19" fmla="*/ 44 h 137"/>
              <a:gd name="T20" fmla="*/ 0 w 63"/>
              <a:gd name="T21" fmla="*/ 68 h 137"/>
              <a:gd name="T22" fmla="*/ 13 w 63"/>
              <a:gd name="T23" fmla="*/ 68 h 137"/>
              <a:gd name="T24" fmla="*/ 13 w 63"/>
              <a:gd name="T25" fmla="*/ 137 h 137"/>
              <a:gd name="T26" fmla="*/ 42 w 63"/>
              <a:gd name="T27" fmla="*/ 137 h 137"/>
              <a:gd name="T28" fmla="*/ 42 w 63"/>
              <a:gd name="T29" fmla="*/ 68 h 137"/>
              <a:gd name="T30" fmla="*/ 61 w 63"/>
              <a:gd name="T31" fmla="*/ 68 h 137"/>
              <a:gd name="T32" fmla="*/ 63 w 63"/>
              <a:gd name="T33" fmla="*/ 4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" h="137">
                <a:moveTo>
                  <a:pt x="63" y="44"/>
                </a:moveTo>
                <a:cubicBezTo>
                  <a:pt x="42" y="44"/>
                  <a:pt x="42" y="44"/>
                  <a:pt x="42" y="44"/>
                </a:cubicBezTo>
                <a:cubicBezTo>
                  <a:pt x="42" y="30"/>
                  <a:pt x="42" y="30"/>
                  <a:pt x="42" y="30"/>
                </a:cubicBezTo>
                <a:cubicBezTo>
                  <a:pt x="42" y="25"/>
                  <a:pt x="45" y="24"/>
                  <a:pt x="48" y="24"/>
                </a:cubicBezTo>
                <a:cubicBezTo>
                  <a:pt x="50" y="24"/>
                  <a:pt x="63" y="24"/>
                  <a:pt x="63" y="24"/>
                </a:cubicBezTo>
                <a:cubicBezTo>
                  <a:pt x="63" y="0"/>
                  <a:pt x="63" y="0"/>
                  <a:pt x="6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13" y="18"/>
                  <a:pt x="13" y="29"/>
                </a:cubicBezTo>
                <a:cubicBezTo>
                  <a:pt x="13" y="44"/>
                  <a:pt x="13" y="44"/>
                  <a:pt x="13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68"/>
                  <a:pt x="0" y="68"/>
                  <a:pt x="0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99"/>
                  <a:pt x="13" y="137"/>
                  <a:pt x="13" y="137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2" y="137"/>
                  <a:pt x="42" y="99"/>
                  <a:pt x="42" y="68"/>
                </a:cubicBezTo>
                <a:cubicBezTo>
                  <a:pt x="61" y="68"/>
                  <a:pt x="61" y="68"/>
                  <a:pt x="61" y="68"/>
                </a:cubicBezTo>
                <a:lnTo>
                  <a:pt x="63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id-ID"/>
          </a:p>
        </p:txBody>
      </p:sp>
      <p:grpSp>
        <p:nvGrpSpPr>
          <p:cNvPr id="116" name="Group 26"/>
          <p:cNvGrpSpPr/>
          <p:nvPr/>
        </p:nvGrpSpPr>
        <p:grpSpPr>
          <a:xfrm>
            <a:off x="3028546" y="4581941"/>
            <a:ext cx="330688" cy="322919"/>
            <a:chOff x="8402638" y="2208213"/>
            <a:chExt cx="473075" cy="461962"/>
          </a:xfrm>
          <a:solidFill>
            <a:schemeClr val="bg1"/>
          </a:solidFill>
        </p:grpSpPr>
        <p:sp>
          <p:nvSpPr>
            <p:cNvPr id="1048915" name="Freeform 27"/>
            <p:cNvSpPr>
              <a:spLocks noEditPoints="1"/>
            </p:cNvSpPr>
            <p:nvPr/>
          </p:nvSpPr>
          <p:spPr bwMode="auto">
            <a:xfrm>
              <a:off x="8402638" y="2428875"/>
              <a:ext cx="473075" cy="241300"/>
            </a:xfrm>
            <a:custGeom>
              <a:avLst/>
              <a:gdLst>
                <a:gd name="T0" fmla="*/ 23 w 126"/>
                <a:gd name="T1" fmla="*/ 0 h 64"/>
                <a:gd name="T2" fmla="*/ 0 w 126"/>
                <a:gd name="T3" fmla="*/ 41 h 64"/>
                <a:gd name="T4" fmla="*/ 103 w 126"/>
                <a:gd name="T5" fmla="*/ 64 h 64"/>
                <a:gd name="T6" fmla="*/ 126 w 126"/>
                <a:gd name="T7" fmla="*/ 23 h 64"/>
                <a:gd name="T8" fmla="*/ 40 w 126"/>
                <a:gd name="T9" fmla="*/ 14 h 64"/>
                <a:gd name="T10" fmla="*/ 32 w 126"/>
                <a:gd name="T11" fmla="*/ 51 h 64"/>
                <a:gd name="T12" fmla="*/ 25 w 126"/>
                <a:gd name="T13" fmla="*/ 14 h 64"/>
                <a:gd name="T14" fmla="*/ 18 w 126"/>
                <a:gd name="T15" fmla="*/ 8 h 64"/>
                <a:gd name="T16" fmla="*/ 40 w 126"/>
                <a:gd name="T17" fmla="*/ 14 h 64"/>
                <a:gd name="T18" fmla="*/ 54 w 126"/>
                <a:gd name="T19" fmla="*/ 51 h 64"/>
                <a:gd name="T20" fmla="*/ 50 w 126"/>
                <a:gd name="T21" fmla="*/ 51 h 64"/>
                <a:gd name="T22" fmla="*/ 43 w 126"/>
                <a:gd name="T23" fmla="*/ 50 h 64"/>
                <a:gd name="T24" fmla="*/ 42 w 126"/>
                <a:gd name="T25" fmla="*/ 19 h 64"/>
                <a:gd name="T26" fmla="*/ 49 w 126"/>
                <a:gd name="T27" fmla="*/ 44 h 64"/>
                <a:gd name="T28" fmla="*/ 50 w 126"/>
                <a:gd name="T29" fmla="*/ 46 h 64"/>
                <a:gd name="T30" fmla="*/ 54 w 126"/>
                <a:gd name="T31" fmla="*/ 43 h 64"/>
                <a:gd name="T32" fmla="*/ 61 w 126"/>
                <a:gd name="T33" fmla="*/ 19 h 64"/>
                <a:gd name="T34" fmla="*/ 84 w 126"/>
                <a:gd name="T35" fmla="*/ 44 h 64"/>
                <a:gd name="T36" fmla="*/ 78 w 126"/>
                <a:gd name="T37" fmla="*/ 51 h 64"/>
                <a:gd name="T38" fmla="*/ 72 w 126"/>
                <a:gd name="T39" fmla="*/ 49 h 64"/>
                <a:gd name="T40" fmla="*/ 65 w 126"/>
                <a:gd name="T41" fmla="*/ 51 h 64"/>
                <a:gd name="T42" fmla="*/ 72 w 126"/>
                <a:gd name="T43" fmla="*/ 8 h 64"/>
                <a:gd name="T44" fmla="*/ 74 w 126"/>
                <a:gd name="T45" fmla="*/ 20 h 64"/>
                <a:gd name="T46" fmla="*/ 82 w 126"/>
                <a:gd name="T47" fmla="*/ 21 h 64"/>
                <a:gd name="T48" fmla="*/ 84 w 126"/>
                <a:gd name="T49" fmla="*/ 44 h 64"/>
                <a:gd name="T50" fmla="*/ 94 w 126"/>
                <a:gd name="T51" fmla="*/ 36 h 64"/>
                <a:gd name="T52" fmla="*/ 94 w 126"/>
                <a:gd name="T53" fmla="*/ 45 h 64"/>
                <a:gd name="T54" fmla="*/ 99 w 126"/>
                <a:gd name="T55" fmla="*/ 46 h 64"/>
                <a:gd name="T56" fmla="*/ 99 w 126"/>
                <a:gd name="T57" fmla="*/ 40 h 64"/>
                <a:gd name="T58" fmla="*/ 106 w 126"/>
                <a:gd name="T59" fmla="*/ 42 h 64"/>
                <a:gd name="T60" fmla="*/ 96 w 126"/>
                <a:gd name="T61" fmla="*/ 52 h 64"/>
                <a:gd name="T62" fmla="*/ 87 w 126"/>
                <a:gd name="T63" fmla="*/ 42 h 64"/>
                <a:gd name="T64" fmla="*/ 90 w 126"/>
                <a:gd name="T65" fmla="*/ 21 h 64"/>
                <a:gd name="T66" fmla="*/ 103 w 126"/>
                <a:gd name="T67" fmla="*/ 21 h 64"/>
                <a:gd name="T68" fmla="*/ 106 w 126"/>
                <a:gd name="T69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64">
                  <a:moveTo>
                    <a:pt x="10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4"/>
                    <a:pt x="10" y="64"/>
                    <a:pt x="23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15" y="64"/>
                    <a:pt x="126" y="54"/>
                    <a:pt x="126" y="41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6" y="10"/>
                    <a:pt x="115" y="0"/>
                    <a:pt x="103" y="0"/>
                  </a:cubicBezTo>
                  <a:close/>
                  <a:moveTo>
                    <a:pt x="40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40" y="14"/>
                  </a:lnTo>
                  <a:close/>
                  <a:moveTo>
                    <a:pt x="61" y="51"/>
                  </a:moveTo>
                  <a:cubicBezTo>
                    <a:pt x="54" y="51"/>
                    <a:pt x="54" y="51"/>
                    <a:pt x="54" y="51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3" y="49"/>
                    <a:pt x="52" y="50"/>
                    <a:pt x="50" y="51"/>
                  </a:cubicBezTo>
                  <a:cubicBezTo>
                    <a:pt x="49" y="51"/>
                    <a:pt x="48" y="52"/>
                    <a:pt x="47" y="52"/>
                  </a:cubicBezTo>
                  <a:cubicBezTo>
                    <a:pt x="45" y="52"/>
                    <a:pt x="44" y="51"/>
                    <a:pt x="43" y="50"/>
                  </a:cubicBezTo>
                  <a:cubicBezTo>
                    <a:pt x="43" y="49"/>
                    <a:pt x="42" y="48"/>
                    <a:pt x="42" y="46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5"/>
                    <a:pt x="49" y="45"/>
                  </a:cubicBezTo>
                  <a:cubicBezTo>
                    <a:pt x="49" y="46"/>
                    <a:pt x="50" y="46"/>
                    <a:pt x="50" y="46"/>
                  </a:cubicBezTo>
                  <a:cubicBezTo>
                    <a:pt x="51" y="46"/>
                    <a:pt x="51" y="46"/>
                    <a:pt x="52" y="45"/>
                  </a:cubicBezTo>
                  <a:cubicBezTo>
                    <a:pt x="53" y="45"/>
                    <a:pt x="54" y="44"/>
                    <a:pt x="54" y="43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1" y="19"/>
                    <a:pt x="61" y="19"/>
                    <a:pt x="61" y="19"/>
                  </a:cubicBezTo>
                  <a:lnTo>
                    <a:pt x="61" y="51"/>
                  </a:lnTo>
                  <a:close/>
                  <a:moveTo>
                    <a:pt x="84" y="44"/>
                  </a:moveTo>
                  <a:cubicBezTo>
                    <a:pt x="84" y="47"/>
                    <a:pt x="83" y="48"/>
                    <a:pt x="82" y="50"/>
                  </a:cubicBezTo>
                  <a:cubicBezTo>
                    <a:pt x="81" y="51"/>
                    <a:pt x="80" y="51"/>
                    <a:pt x="78" y="51"/>
                  </a:cubicBezTo>
                  <a:cubicBezTo>
                    <a:pt x="77" y="51"/>
                    <a:pt x="75" y="51"/>
                    <a:pt x="74" y="51"/>
                  </a:cubicBezTo>
                  <a:cubicBezTo>
                    <a:pt x="74" y="50"/>
                    <a:pt x="73" y="50"/>
                    <a:pt x="72" y="49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3" y="21"/>
                    <a:pt x="74" y="20"/>
                    <a:pt x="74" y="20"/>
                  </a:cubicBezTo>
                  <a:cubicBezTo>
                    <a:pt x="75" y="19"/>
                    <a:pt x="76" y="19"/>
                    <a:pt x="77" y="19"/>
                  </a:cubicBezTo>
                  <a:cubicBezTo>
                    <a:pt x="79" y="19"/>
                    <a:pt x="81" y="19"/>
                    <a:pt x="82" y="21"/>
                  </a:cubicBezTo>
                  <a:cubicBezTo>
                    <a:pt x="83" y="22"/>
                    <a:pt x="84" y="24"/>
                    <a:pt x="84" y="27"/>
                  </a:cubicBezTo>
                  <a:lnTo>
                    <a:pt x="84" y="44"/>
                  </a:lnTo>
                  <a:close/>
                  <a:moveTo>
                    <a:pt x="106" y="36"/>
                  </a:moveTo>
                  <a:cubicBezTo>
                    <a:pt x="94" y="36"/>
                    <a:pt x="94" y="36"/>
                    <a:pt x="94" y="36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4"/>
                    <a:pt x="94" y="45"/>
                    <a:pt x="94" y="45"/>
                  </a:cubicBezTo>
                  <a:cubicBezTo>
                    <a:pt x="95" y="46"/>
                    <a:pt x="95" y="46"/>
                    <a:pt x="96" y="46"/>
                  </a:cubicBezTo>
                  <a:cubicBezTo>
                    <a:pt x="97" y="46"/>
                    <a:pt x="98" y="46"/>
                    <a:pt x="99" y="46"/>
                  </a:cubicBezTo>
                  <a:cubicBezTo>
                    <a:pt x="99" y="45"/>
                    <a:pt x="99" y="44"/>
                    <a:pt x="99" y="42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6" y="45"/>
                    <a:pt x="105" y="48"/>
                    <a:pt x="103" y="49"/>
                  </a:cubicBezTo>
                  <a:cubicBezTo>
                    <a:pt x="102" y="51"/>
                    <a:pt x="99" y="52"/>
                    <a:pt x="96" y="52"/>
                  </a:cubicBezTo>
                  <a:cubicBezTo>
                    <a:pt x="93" y="52"/>
                    <a:pt x="91" y="51"/>
                    <a:pt x="89" y="49"/>
                  </a:cubicBezTo>
                  <a:cubicBezTo>
                    <a:pt x="88" y="48"/>
                    <a:pt x="87" y="45"/>
                    <a:pt x="87" y="42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5"/>
                    <a:pt x="88" y="23"/>
                    <a:pt x="90" y="21"/>
                  </a:cubicBezTo>
                  <a:cubicBezTo>
                    <a:pt x="91" y="19"/>
                    <a:pt x="94" y="18"/>
                    <a:pt x="97" y="18"/>
                  </a:cubicBezTo>
                  <a:cubicBezTo>
                    <a:pt x="100" y="18"/>
                    <a:pt x="102" y="19"/>
                    <a:pt x="103" y="21"/>
                  </a:cubicBezTo>
                  <a:cubicBezTo>
                    <a:pt x="105" y="22"/>
                    <a:pt x="106" y="25"/>
                    <a:pt x="106" y="28"/>
                  </a:cubicBezTo>
                  <a:lnTo>
                    <a:pt x="106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id-ID"/>
            </a:p>
          </p:txBody>
        </p:sp>
        <p:sp>
          <p:nvSpPr>
            <p:cNvPr id="1048916" name="Freeform 28"/>
            <p:cNvSpPr/>
            <p:nvPr/>
          </p:nvSpPr>
          <p:spPr bwMode="auto">
            <a:xfrm>
              <a:off x="8755063" y="2519363"/>
              <a:ext cx="19050" cy="26988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1 h 7"/>
                <a:gd name="T4" fmla="*/ 0 w 5"/>
                <a:gd name="T5" fmla="*/ 4 h 7"/>
                <a:gd name="T6" fmla="*/ 0 w 5"/>
                <a:gd name="T7" fmla="*/ 7 h 7"/>
                <a:gd name="T8" fmla="*/ 5 w 5"/>
                <a:gd name="T9" fmla="*/ 7 h 7"/>
                <a:gd name="T10" fmla="*/ 5 w 5"/>
                <a:gd name="T11" fmla="*/ 4 h 7"/>
                <a:gd name="T12" fmla="*/ 4 w 5"/>
                <a:gd name="T13" fmla="*/ 1 h 7"/>
                <a:gd name="T14" fmla="*/ 2 w 5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id-ID"/>
            </a:p>
          </p:txBody>
        </p:sp>
        <p:sp>
          <p:nvSpPr>
            <p:cNvPr id="1048917" name="Freeform 29"/>
            <p:cNvSpPr/>
            <p:nvPr/>
          </p:nvSpPr>
          <p:spPr bwMode="auto">
            <a:xfrm>
              <a:off x="8672513" y="2519363"/>
              <a:ext cx="19050" cy="82550"/>
            </a:xfrm>
            <a:custGeom>
              <a:avLst/>
              <a:gdLst>
                <a:gd name="T0" fmla="*/ 2 w 5"/>
                <a:gd name="T1" fmla="*/ 0 h 22"/>
                <a:gd name="T2" fmla="*/ 1 w 5"/>
                <a:gd name="T3" fmla="*/ 0 h 22"/>
                <a:gd name="T4" fmla="*/ 0 w 5"/>
                <a:gd name="T5" fmla="*/ 1 h 22"/>
                <a:gd name="T6" fmla="*/ 0 w 5"/>
                <a:gd name="T7" fmla="*/ 21 h 22"/>
                <a:gd name="T8" fmla="*/ 1 w 5"/>
                <a:gd name="T9" fmla="*/ 22 h 22"/>
                <a:gd name="T10" fmla="*/ 3 w 5"/>
                <a:gd name="T11" fmla="*/ 22 h 22"/>
                <a:gd name="T12" fmla="*/ 5 w 5"/>
                <a:gd name="T13" fmla="*/ 22 h 22"/>
                <a:gd name="T14" fmla="*/ 5 w 5"/>
                <a:gd name="T15" fmla="*/ 20 h 22"/>
                <a:gd name="T16" fmla="*/ 5 w 5"/>
                <a:gd name="T17" fmla="*/ 3 h 22"/>
                <a:gd name="T18" fmla="*/ 4 w 5"/>
                <a:gd name="T19" fmla="*/ 1 h 22"/>
                <a:gd name="T20" fmla="*/ 2 w 5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2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4" y="22"/>
                    <a:pt x="4" y="22"/>
                    <a:pt x="5" y="22"/>
                  </a:cubicBezTo>
                  <a:cubicBezTo>
                    <a:pt x="5" y="21"/>
                    <a:pt x="5" y="21"/>
                    <a:pt x="5" y="2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id-ID"/>
            </a:p>
          </p:txBody>
        </p:sp>
        <p:sp>
          <p:nvSpPr>
            <p:cNvPr id="1048918" name="Freeform 30"/>
            <p:cNvSpPr/>
            <p:nvPr/>
          </p:nvSpPr>
          <p:spPr bwMode="auto">
            <a:xfrm>
              <a:off x="8493126" y="2208213"/>
              <a:ext cx="101600" cy="179388"/>
            </a:xfrm>
            <a:custGeom>
              <a:avLst/>
              <a:gdLst>
                <a:gd name="T0" fmla="*/ 21 w 64"/>
                <a:gd name="T1" fmla="*/ 113 h 113"/>
                <a:gd name="T2" fmla="*/ 40 w 64"/>
                <a:gd name="T3" fmla="*/ 113 h 113"/>
                <a:gd name="T4" fmla="*/ 40 w 64"/>
                <a:gd name="T5" fmla="*/ 66 h 113"/>
                <a:gd name="T6" fmla="*/ 64 w 64"/>
                <a:gd name="T7" fmla="*/ 0 h 113"/>
                <a:gd name="T8" fmla="*/ 42 w 64"/>
                <a:gd name="T9" fmla="*/ 0 h 113"/>
                <a:gd name="T10" fmla="*/ 31 w 64"/>
                <a:gd name="T11" fmla="*/ 45 h 113"/>
                <a:gd name="T12" fmla="*/ 31 w 64"/>
                <a:gd name="T13" fmla="*/ 45 h 113"/>
                <a:gd name="T14" fmla="*/ 19 w 64"/>
                <a:gd name="T15" fmla="*/ 0 h 113"/>
                <a:gd name="T16" fmla="*/ 0 w 64"/>
                <a:gd name="T17" fmla="*/ 0 h 113"/>
                <a:gd name="T18" fmla="*/ 21 w 64"/>
                <a:gd name="T19" fmla="*/ 68 h 113"/>
                <a:gd name="T20" fmla="*/ 21 w 64"/>
                <a:gd name="T21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13">
                  <a:moveTo>
                    <a:pt x="21" y="113"/>
                  </a:moveTo>
                  <a:lnTo>
                    <a:pt x="40" y="113"/>
                  </a:lnTo>
                  <a:lnTo>
                    <a:pt x="40" y="66"/>
                  </a:lnTo>
                  <a:lnTo>
                    <a:pt x="64" y="0"/>
                  </a:lnTo>
                  <a:lnTo>
                    <a:pt x="42" y="0"/>
                  </a:lnTo>
                  <a:lnTo>
                    <a:pt x="31" y="45"/>
                  </a:lnTo>
                  <a:lnTo>
                    <a:pt x="31" y="4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21" y="68"/>
                  </a:lnTo>
                  <a:lnTo>
                    <a:pt x="21" y="1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id-ID"/>
            </a:p>
          </p:txBody>
        </p:sp>
        <p:sp>
          <p:nvSpPr>
            <p:cNvPr id="1048919" name="Freeform 31"/>
            <p:cNvSpPr>
              <a:spLocks noEditPoints="1"/>
            </p:cNvSpPr>
            <p:nvPr/>
          </p:nvSpPr>
          <p:spPr bwMode="auto">
            <a:xfrm>
              <a:off x="8594726" y="2252663"/>
              <a:ext cx="77788" cy="139700"/>
            </a:xfrm>
            <a:custGeom>
              <a:avLst/>
              <a:gdLst>
                <a:gd name="T0" fmla="*/ 11 w 21"/>
                <a:gd name="T1" fmla="*/ 37 h 37"/>
                <a:gd name="T2" fmla="*/ 18 w 21"/>
                <a:gd name="T3" fmla="*/ 34 h 37"/>
                <a:gd name="T4" fmla="*/ 21 w 21"/>
                <a:gd name="T5" fmla="*/ 27 h 37"/>
                <a:gd name="T6" fmla="*/ 21 w 21"/>
                <a:gd name="T7" fmla="*/ 9 h 37"/>
                <a:gd name="T8" fmla="*/ 18 w 21"/>
                <a:gd name="T9" fmla="*/ 2 h 37"/>
                <a:gd name="T10" fmla="*/ 11 w 21"/>
                <a:gd name="T11" fmla="*/ 0 h 37"/>
                <a:gd name="T12" fmla="*/ 3 w 21"/>
                <a:gd name="T13" fmla="*/ 2 h 37"/>
                <a:gd name="T14" fmla="*/ 0 w 21"/>
                <a:gd name="T15" fmla="*/ 9 h 37"/>
                <a:gd name="T16" fmla="*/ 0 w 21"/>
                <a:gd name="T17" fmla="*/ 27 h 37"/>
                <a:gd name="T18" fmla="*/ 3 w 21"/>
                <a:gd name="T19" fmla="*/ 34 h 37"/>
                <a:gd name="T20" fmla="*/ 11 w 21"/>
                <a:gd name="T21" fmla="*/ 37 h 37"/>
                <a:gd name="T22" fmla="*/ 8 w 21"/>
                <a:gd name="T23" fmla="*/ 8 h 37"/>
                <a:gd name="T24" fmla="*/ 8 w 21"/>
                <a:gd name="T25" fmla="*/ 7 h 37"/>
                <a:gd name="T26" fmla="*/ 11 w 21"/>
                <a:gd name="T27" fmla="*/ 6 h 37"/>
                <a:gd name="T28" fmla="*/ 13 w 21"/>
                <a:gd name="T29" fmla="*/ 7 h 37"/>
                <a:gd name="T30" fmla="*/ 14 w 21"/>
                <a:gd name="T31" fmla="*/ 8 h 37"/>
                <a:gd name="T32" fmla="*/ 14 w 21"/>
                <a:gd name="T33" fmla="*/ 28 h 37"/>
                <a:gd name="T34" fmla="*/ 13 w 21"/>
                <a:gd name="T35" fmla="*/ 30 h 37"/>
                <a:gd name="T36" fmla="*/ 11 w 21"/>
                <a:gd name="T37" fmla="*/ 31 h 37"/>
                <a:gd name="T38" fmla="*/ 8 w 21"/>
                <a:gd name="T39" fmla="*/ 30 h 37"/>
                <a:gd name="T40" fmla="*/ 8 w 21"/>
                <a:gd name="T41" fmla="*/ 28 h 37"/>
                <a:gd name="T42" fmla="*/ 8 w 21"/>
                <a:gd name="T43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37">
                  <a:moveTo>
                    <a:pt x="11" y="37"/>
                  </a:moveTo>
                  <a:cubicBezTo>
                    <a:pt x="14" y="37"/>
                    <a:pt x="16" y="36"/>
                    <a:pt x="18" y="34"/>
                  </a:cubicBezTo>
                  <a:cubicBezTo>
                    <a:pt x="20" y="32"/>
                    <a:pt x="21" y="30"/>
                    <a:pt x="21" y="27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6"/>
                    <a:pt x="20" y="4"/>
                    <a:pt x="18" y="2"/>
                  </a:cubicBezTo>
                  <a:cubicBezTo>
                    <a:pt x="16" y="1"/>
                    <a:pt x="14" y="0"/>
                    <a:pt x="11" y="0"/>
                  </a:cubicBezTo>
                  <a:cubicBezTo>
                    <a:pt x="8" y="0"/>
                    <a:pt x="5" y="1"/>
                    <a:pt x="3" y="2"/>
                  </a:cubicBezTo>
                  <a:cubicBezTo>
                    <a:pt x="1" y="4"/>
                    <a:pt x="0" y="6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1" y="32"/>
                    <a:pt x="3" y="34"/>
                  </a:cubicBezTo>
                  <a:cubicBezTo>
                    <a:pt x="5" y="36"/>
                    <a:pt x="7" y="37"/>
                    <a:pt x="11" y="37"/>
                  </a:cubicBezTo>
                  <a:close/>
                  <a:moveTo>
                    <a:pt x="8" y="8"/>
                  </a:moveTo>
                  <a:cubicBezTo>
                    <a:pt x="8" y="8"/>
                    <a:pt x="8" y="7"/>
                    <a:pt x="8" y="7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2" y="6"/>
                    <a:pt x="12" y="6"/>
                    <a:pt x="13" y="7"/>
                  </a:cubicBezTo>
                  <a:cubicBezTo>
                    <a:pt x="13" y="7"/>
                    <a:pt x="14" y="8"/>
                    <a:pt x="14" y="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3" y="29"/>
                    <a:pt x="13" y="30"/>
                  </a:cubicBezTo>
                  <a:cubicBezTo>
                    <a:pt x="12" y="30"/>
                    <a:pt x="12" y="31"/>
                    <a:pt x="11" y="31"/>
                  </a:cubicBezTo>
                  <a:cubicBezTo>
                    <a:pt x="10" y="31"/>
                    <a:pt x="9" y="30"/>
                    <a:pt x="8" y="30"/>
                  </a:cubicBezTo>
                  <a:cubicBezTo>
                    <a:pt x="8" y="29"/>
                    <a:pt x="8" y="28"/>
                    <a:pt x="8" y="2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id-ID"/>
            </a:p>
          </p:txBody>
        </p:sp>
        <p:sp>
          <p:nvSpPr>
            <p:cNvPr id="1048920" name="Freeform 32"/>
            <p:cNvSpPr/>
            <p:nvPr/>
          </p:nvSpPr>
          <p:spPr bwMode="auto">
            <a:xfrm>
              <a:off x="8696326" y="2255838"/>
              <a:ext cx="74613" cy="131763"/>
            </a:xfrm>
            <a:custGeom>
              <a:avLst/>
              <a:gdLst>
                <a:gd name="T0" fmla="*/ 5 w 20"/>
                <a:gd name="T1" fmla="*/ 35 h 35"/>
                <a:gd name="T2" fmla="*/ 9 w 20"/>
                <a:gd name="T3" fmla="*/ 34 h 35"/>
                <a:gd name="T4" fmla="*/ 13 w 20"/>
                <a:gd name="T5" fmla="*/ 31 h 35"/>
                <a:gd name="T6" fmla="*/ 13 w 20"/>
                <a:gd name="T7" fmla="*/ 35 h 35"/>
                <a:gd name="T8" fmla="*/ 20 w 20"/>
                <a:gd name="T9" fmla="*/ 35 h 35"/>
                <a:gd name="T10" fmla="*/ 20 w 20"/>
                <a:gd name="T11" fmla="*/ 0 h 35"/>
                <a:gd name="T12" fmla="*/ 13 w 20"/>
                <a:gd name="T13" fmla="*/ 0 h 35"/>
                <a:gd name="T14" fmla="*/ 13 w 20"/>
                <a:gd name="T15" fmla="*/ 26 h 35"/>
                <a:gd name="T16" fmla="*/ 11 w 20"/>
                <a:gd name="T17" fmla="*/ 28 h 35"/>
                <a:gd name="T18" fmla="*/ 9 w 20"/>
                <a:gd name="T19" fmla="*/ 29 h 35"/>
                <a:gd name="T20" fmla="*/ 8 w 20"/>
                <a:gd name="T21" fmla="*/ 28 h 35"/>
                <a:gd name="T22" fmla="*/ 7 w 20"/>
                <a:gd name="T23" fmla="*/ 27 h 35"/>
                <a:gd name="T24" fmla="*/ 7 w 20"/>
                <a:gd name="T25" fmla="*/ 0 h 35"/>
                <a:gd name="T26" fmla="*/ 0 w 20"/>
                <a:gd name="T27" fmla="*/ 0 h 35"/>
                <a:gd name="T28" fmla="*/ 0 w 20"/>
                <a:gd name="T29" fmla="*/ 29 h 35"/>
                <a:gd name="T30" fmla="*/ 1 w 20"/>
                <a:gd name="T31" fmla="*/ 34 h 35"/>
                <a:gd name="T32" fmla="*/ 5 w 20"/>
                <a:gd name="T3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5">
                  <a:moveTo>
                    <a:pt x="5" y="35"/>
                  </a:moveTo>
                  <a:cubicBezTo>
                    <a:pt x="6" y="35"/>
                    <a:pt x="8" y="35"/>
                    <a:pt x="9" y="34"/>
                  </a:cubicBezTo>
                  <a:cubicBezTo>
                    <a:pt x="10" y="33"/>
                    <a:pt x="12" y="32"/>
                    <a:pt x="13" y="31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2" y="28"/>
                    <a:pt x="11" y="28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8" y="29"/>
                    <a:pt x="8" y="29"/>
                    <a:pt x="8" y="28"/>
                  </a:cubicBezTo>
                  <a:cubicBezTo>
                    <a:pt x="7" y="28"/>
                    <a:pt x="7" y="27"/>
                    <a:pt x="7" y="2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1"/>
                    <a:pt x="0" y="33"/>
                    <a:pt x="1" y="34"/>
                  </a:cubicBezTo>
                  <a:cubicBezTo>
                    <a:pt x="2" y="35"/>
                    <a:pt x="3" y="35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id-ID"/>
            </a:p>
          </p:txBody>
        </p:sp>
      </p:grpSp>
      <p:sp>
        <p:nvSpPr>
          <p:cNvPr id="1048921" name="Freeform 5"/>
          <p:cNvSpPr/>
          <p:nvPr/>
        </p:nvSpPr>
        <p:spPr bwMode="auto">
          <a:xfrm>
            <a:off x="4530175" y="2846235"/>
            <a:ext cx="697639" cy="570117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GB"/>
          </a:p>
        </p:txBody>
      </p:sp>
      <p:sp>
        <p:nvSpPr>
          <p:cNvPr id="1048922" name="Freeform 5"/>
          <p:cNvSpPr/>
          <p:nvPr/>
        </p:nvSpPr>
        <p:spPr bwMode="auto">
          <a:xfrm>
            <a:off x="4509387" y="5304026"/>
            <a:ext cx="697639" cy="570117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GB"/>
          </a:p>
        </p:txBody>
      </p:sp>
      <p:sp>
        <p:nvSpPr>
          <p:cNvPr id="1048923" name="Freeform 5"/>
          <p:cNvSpPr/>
          <p:nvPr/>
        </p:nvSpPr>
        <p:spPr bwMode="auto">
          <a:xfrm>
            <a:off x="7812636" y="2836990"/>
            <a:ext cx="697639" cy="570117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GB"/>
          </a:p>
        </p:txBody>
      </p:sp>
      <p:sp>
        <p:nvSpPr>
          <p:cNvPr id="1048924" name="Freeform 5"/>
          <p:cNvSpPr/>
          <p:nvPr/>
        </p:nvSpPr>
        <p:spPr bwMode="auto">
          <a:xfrm>
            <a:off x="7791848" y="5294781"/>
            <a:ext cx="697639" cy="570117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GB"/>
          </a:p>
        </p:txBody>
      </p:sp>
      <p:grpSp>
        <p:nvGrpSpPr>
          <p:cNvPr id="117" name="组合 26"/>
          <p:cNvGrpSpPr/>
          <p:nvPr/>
        </p:nvGrpSpPr>
        <p:grpSpPr>
          <a:xfrm>
            <a:off x="5369806" y="2665812"/>
            <a:ext cx="2341245" cy="930961"/>
            <a:chOff x="1607557" y="2349127"/>
            <a:chExt cx="2537815" cy="1009125"/>
          </a:xfrm>
        </p:grpSpPr>
        <p:sp>
          <p:nvSpPr>
            <p:cNvPr id="1048925" name="文本框 27"/>
            <p:cNvSpPr txBox="1"/>
            <p:nvPr/>
          </p:nvSpPr>
          <p:spPr>
            <a:xfrm>
              <a:off x="1607557" y="2349127"/>
              <a:ext cx="2537815" cy="365495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26" name="文本框 28"/>
            <p:cNvSpPr txBox="1"/>
            <p:nvPr/>
          </p:nvSpPr>
          <p:spPr>
            <a:xfrm>
              <a:off x="1626835" y="2687681"/>
              <a:ext cx="2492110" cy="67057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8" name="组合 29"/>
          <p:cNvGrpSpPr/>
          <p:nvPr/>
        </p:nvGrpSpPr>
        <p:grpSpPr>
          <a:xfrm>
            <a:off x="5300520" y="5083784"/>
            <a:ext cx="2324735" cy="930961"/>
            <a:chOff x="1624077" y="2349127"/>
            <a:chExt cx="2519919" cy="1009125"/>
          </a:xfrm>
        </p:grpSpPr>
        <p:sp>
          <p:nvSpPr>
            <p:cNvPr id="1048927" name="文本框 30"/>
            <p:cNvSpPr txBox="1"/>
            <p:nvPr/>
          </p:nvSpPr>
          <p:spPr>
            <a:xfrm>
              <a:off x="1624077" y="2349127"/>
              <a:ext cx="2519919" cy="365495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28" name="文本框 31"/>
            <p:cNvSpPr txBox="1"/>
            <p:nvPr/>
          </p:nvSpPr>
          <p:spPr>
            <a:xfrm>
              <a:off x="1626835" y="2687681"/>
              <a:ext cx="2492110" cy="67057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19" name="组合 32"/>
          <p:cNvGrpSpPr/>
          <p:nvPr/>
        </p:nvGrpSpPr>
        <p:grpSpPr>
          <a:xfrm>
            <a:off x="8667149" y="2660148"/>
            <a:ext cx="2299080" cy="930961"/>
            <a:chOff x="1626835" y="2349127"/>
            <a:chExt cx="2492110" cy="1009125"/>
          </a:xfrm>
        </p:grpSpPr>
        <p:sp>
          <p:nvSpPr>
            <p:cNvPr id="1048929" name="文本框 33"/>
            <p:cNvSpPr txBox="1"/>
            <p:nvPr/>
          </p:nvSpPr>
          <p:spPr>
            <a:xfrm>
              <a:off x="1657117" y="2349127"/>
              <a:ext cx="2431126" cy="365495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30" name="文本框 34"/>
            <p:cNvSpPr txBox="1"/>
            <p:nvPr/>
          </p:nvSpPr>
          <p:spPr>
            <a:xfrm>
              <a:off x="1626835" y="2687681"/>
              <a:ext cx="2492110" cy="67057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20" name="组合 35"/>
          <p:cNvGrpSpPr/>
          <p:nvPr/>
        </p:nvGrpSpPr>
        <p:grpSpPr>
          <a:xfrm>
            <a:off x="8582622" y="5078120"/>
            <a:ext cx="2299080" cy="930961"/>
            <a:chOff x="1626835" y="2349127"/>
            <a:chExt cx="2492110" cy="1009125"/>
          </a:xfrm>
        </p:grpSpPr>
        <p:sp>
          <p:nvSpPr>
            <p:cNvPr id="1048931" name="文本框 36"/>
            <p:cNvSpPr txBox="1"/>
            <p:nvPr/>
          </p:nvSpPr>
          <p:spPr>
            <a:xfrm>
              <a:off x="1673637" y="2349127"/>
              <a:ext cx="2404282" cy="365495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932" name="文本框 37"/>
            <p:cNvSpPr txBox="1"/>
            <p:nvPr/>
          </p:nvSpPr>
          <p:spPr>
            <a:xfrm>
              <a:off x="1626835" y="2687681"/>
              <a:ext cx="2492110" cy="67057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0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0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0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424939" y="489858"/>
            <a:ext cx="6580262" cy="6024185"/>
          </a:xfrm>
          <a:prstGeom prst="rect"/>
        </p:spPr>
      </p:pic>
      <p:sp>
        <p:nvSpPr>
          <p:cNvPr id="1048933" name="文本框 20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697393" y="1370064"/>
            <a:ext cx="5096166" cy="286232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sz="6000" lang="en-US">
                <a:solidFill>
                  <a:srgbClr val="0B63D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   YOU   </a:t>
            </a:r>
            <a:r>
              <a:rPr altLang="zh-CN" dirty="0" sz="6000" lang="en-US" smtClean="0">
                <a:solidFill>
                  <a:srgbClr val="0B63D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 </a:t>
            </a:r>
            <a:r>
              <a:rPr altLang="zh-CN" dirty="0" sz="6000" lang="en-US">
                <a:solidFill>
                  <a:srgbClr val="0B63D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WATCHING</a:t>
            </a:r>
            <a:endParaRPr altLang="en-US" dirty="0" sz="6000" lang="zh-CN">
              <a:solidFill>
                <a:srgbClr val="0B63DA"/>
              </a:solidFill>
              <a:latin typeface="Verdana" panose="020B0604030504040204" pitchFamily="34" charset="0"/>
              <a:ea typeface="方正兰亭超细黑简体" panose="02000000000000000000" pitchFamily="2" charset="-122"/>
              <a:cs typeface="Verdana" panose="020B0604030504040204" pitchFamily="34" charset="0"/>
            </a:endParaRPr>
          </a:p>
        </p:txBody>
      </p:sp>
      <p:sp>
        <p:nvSpPr>
          <p:cNvPr id="1048934" name="圆角矩形 6"/>
          <p:cNvSpPr/>
          <p:nvPr/>
        </p:nvSpPr>
        <p:spPr>
          <a:xfrm>
            <a:off x="1000882" y="4833310"/>
            <a:ext cx="2244594" cy="566671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35" name="文本框 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1217330" y="4855035"/>
            <a:ext cx="2028146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 smtClean="0">
                <a:solidFill>
                  <a:srgbClr val="FFFFFF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20XX-20XX</a:t>
            </a:r>
            <a:endParaRPr altLang="en-US" b="1" dirty="0" sz="2800" lang="zh-CN">
              <a:solidFill>
                <a:srgbClr val="FFFFFF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0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13"/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14"/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15"/>
                                        <p:tgtEl>
                                          <p:spTgt spid="10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3" grpId="0"/>
      <p:bldP spid="10489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358842"/>
            <a:ext cx="6644567" cy="6083055"/>
          </a:xfrm>
          <a:prstGeom prst="rect"/>
        </p:spPr>
      </p:pic>
      <p:sp>
        <p:nvSpPr>
          <p:cNvPr id="1048601" name="圆角矩形 3"/>
          <p:cNvSpPr/>
          <p:nvPr/>
        </p:nvSpPr>
        <p:spPr>
          <a:xfrm>
            <a:off x="7418241" y="2162037"/>
            <a:ext cx="3593090" cy="932392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2" name="矩形 4"/>
          <p:cNvSpPr/>
          <p:nvPr/>
        </p:nvSpPr>
        <p:spPr>
          <a:xfrm>
            <a:off x="7859286" y="2212734"/>
            <a:ext cx="2784991" cy="815340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4800" lang="en-US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PART   01</a:t>
            </a:r>
            <a:endParaRPr altLang="en-US" b="1" dirty="0" sz="48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603" name="文本框 5"/>
          <p:cNvSpPr txBox="1"/>
          <p:nvPr/>
        </p:nvSpPr>
        <p:spPr>
          <a:xfrm>
            <a:off x="6899387" y="3509927"/>
            <a:ext cx="4602480" cy="81534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800" lang="en-US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800" lang="zh-CN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604" name="文本框 6"/>
          <p:cNvSpPr txBox="1"/>
          <p:nvPr/>
        </p:nvSpPr>
        <p:spPr>
          <a:xfrm>
            <a:off x="6785669" y="4340924"/>
            <a:ext cx="4890892" cy="554737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605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6" name="文本框 5"/>
          <p:cNvSpPr txBox="1"/>
          <p:nvPr/>
        </p:nvSpPr>
        <p:spPr>
          <a:xfrm>
            <a:off x="2566711" y="541175"/>
            <a:ext cx="4183380" cy="75184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pic>
        <p:nvPicPr>
          <p:cNvPr id="2097156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9925" y="1566659"/>
            <a:ext cx="5495990" cy="5031541"/>
          </a:xfrm>
          <a:prstGeom prst="rect"/>
        </p:spPr>
      </p:pic>
      <p:grpSp>
        <p:nvGrpSpPr>
          <p:cNvPr id="45" name="组合 8"/>
          <p:cNvGrpSpPr/>
          <p:nvPr/>
        </p:nvGrpSpPr>
        <p:grpSpPr bwMode="auto">
          <a:xfrm>
            <a:off x="6750869" y="2592527"/>
            <a:ext cx="4683712" cy="2722848"/>
            <a:chOff x="4788263" y="3918652"/>
            <a:chExt cx="4684222" cy="2722464"/>
          </a:xfrm>
        </p:grpSpPr>
        <p:sp>
          <p:nvSpPr>
            <p:cNvPr id="1048607" name="矩形 9"/>
            <p:cNvSpPr/>
            <p:nvPr/>
          </p:nvSpPr>
          <p:spPr>
            <a:xfrm>
              <a:off x="4806949" y="4623624"/>
              <a:ext cx="4470361" cy="1297758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 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</a:t>
              </a:r>
              <a:endParaRPr altLang="en-US" dirty="0" sz="1600" lang="zh-CN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48608" name="矩形 10"/>
            <p:cNvSpPr/>
            <p:nvPr/>
          </p:nvSpPr>
          <p:spPr>
            <a:xfrm>
              <a:off x="4806680" y="3918652"/>
              <a:ext cx="4221940" cy="583483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zh-CN" b="1" dirty="0" sz="3200" lang="en-US">
                  <a:solidFill>
                    <a:srgbClr val="0B63DA"/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3200" lang="zh-CN">
                <a:solidFill>
                  <a:srgbClr val="0B63DA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48609" name="矩形 11"/>
            <p:cNvSpPr/>
            <p:nvPr/>
          </p:nvSpPr>
          <p:spPr>
            <a:xfrm>
              <a:off x="4788263" y="6067156"/>
              <a:ext cx="4684222" cy="573960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 </a:t>
              </a:r>
              <a:endParaRPr altLang="en-US" dirty="0" sz="1600" lang="zh-CN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3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610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1" name="文本框 5"/>
          <p:cNvSpPr txBox="1"/>
          <p:nvPr/>
        </p:nvSpPr>
        <p:spPr>
          <a:xfrm>
            <a:off x="2566711" y="541175"/>
            <a:ext cx="4183380" cy="75184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612" name="Freeform 5"/>
          <p:cNvSpPr/>
          <p:nvPr/>
        </p:nvSpPr>
        <p:spPr bwMode="auto">
          <a:xfrm>
            <a:off x="4811113" y="5232831"/>
            <a:ext cx="657919" cy="1125771"/>
          </a:xfrm>
          <a:custGeom>
            <a:avLst/>
            <a:gdLst>
              <a:gd name="T0" fmla="*/ 315 w 315"/>
              <a:gd name="T1" fmla="*/ 404 h 539"/>
              <a:gd name="T2" fmla="*/ 0 w 315"/>
              <a:gd name="T3" fmla="*/ 539 h 539"/>
              <a:gd name="T4" fmla="*/ 0 w 315"/>
              <a:gd name="T5" fmla="*/ 135 h 539"/>
              <a:gd name="T6" fmla="*/ 315 w 315"/>
              <a:gd name="T7" fmla="*/ 0 h 539"/>
              <a:gd name="T8" fmla="*/ 315 w 315"/>
              <a:gd name="T9" fmla="*/ 40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539">
                <a:moveTo>
                  <a:pt x="315" y="404"/>
                </a:moveTo>
                <a:lnTo>
                  <a:pt x="0" y="539"/>
                </a:lnTo>
                <a:lnTo>
                  <a:pt x="0" y="135"/>
                </a:lnTo>
                <a:lnTo>
                  <a:pt x="315" y="0"/>
                </a:lnTo>
                <a:lnTo>
                  <a:pt x="315" y="404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3" name="Freeform 6"/>
          <p:cNvSpPr>
            <a:spLocks noEditPoints="1"/>
          </p:cNvSpPr>
          <p:nvPr/>
        </p:nvSpPr>
        <p:spPr bwMode="auto">
          <a:xfrm>
            <a:off x="4771429" y="5188970"/>
            <a:ext cx="735198" cy="1209316"/>
          </a:xfrm>
          <a:custGeom>
            <a:avLst/>
            <a:gdLst>
              <a:gd name="T0" fmla="*/ 8 w 149"/>
              <a:gd name="T1" fmla="*/ 245 h 245"/>
              <a:gd name="T2" fmla="*/ 4 w 149"/>
              <a:gd name="T3" fmla="*/ 244 h 245"/>
              <a:gd name="T4" fmla="*/ 0 w 149"/>
              <a:gd name="T5" fmla="*/ 237 h 245"/>
              <a:gd name="T6" fmla="*/ 0 w 149"/>
              <a:gd name="T7" fmla="*/ 66 h 245"/>
              <a:gd name="T8" fmla="*/ 5 w 149"/>
              <a:gd name="T9" fmla="*/ 58 h 245"/>
              <a:gd name="T10" fmla="*/ 138 w 149"/>
              <a:gd name="T11" fmla="*/ 1 h 245"/>
              <a:gd name="T12" fmla="*/ 146 w 149"/>
              <a:gd name="T13" fmla="*/ 2 h 245"/>
              <a:gd name="T14" fmla="*/ 149 w 149"/>
              <a:gd name="T15" fmla="*/ 9 h 245"/>
              <a:gd name="T16" fmla="*/ 149 w 149"/>
              <a:gd name="T17" fmla="*/ 180 h 245"/>
              <a:gd name="T18" fmla="*/ 144 w 149"/>
              <a:gd name="T19" fmla="*/ 187 h 245"/>
              <a:gd name="T20" fmla="*/ 11 w 149"/>
              <a:gd name="T21" fmla="*/ 245 h 245"/>
              <a:gd name="T22" fmla="*/ 8 w 149"/>
              <a:gd name="T23" fmla="*/ 245 h 245"/>
              <a:gd name="T24" fmla="*/ 16 w 149"/>
              <a:gd name="T25" fmla="*/ 71 h 245"/>
              <a:gd name="T26" fmla="*/ 16 w 149"/>
              <a:gd name="T27" fmla="*/ 225 h 245"/>
              <a:gd name="T28" fmla="*/ 133 w 149"/>
              <a:gd name="T29" fmla="*/ 175 h 245"/>
              <a:gd name="T30" fmla="*/ 133 w 149"/>
              <a:gd name="T31" fmla="*/ 21 h 245"/>
              <a:gd name="T32" fmla="*/ 16 w 149"/>
              <a:gd name="T33" fmla="*/ 7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245">
                <a:moveTo>
                  <a:pt x="8" y="245"/>
                </a:moveTo>
                <a:cubicBezTo>
                  <a:pt x="6" y="245"/>
                  <a:pt x="5" y="245"/>
                  <a:pt x="4" y="244"/>
                </a:cubicBezTo>
                <a:cubicBezTo>
                  <a:pt x="1" y="242"/>
                  <a:pt x="0" y="240"/>
                  <a:pt x="0" y="23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2"/>
                  <a:pt x="2" y="60"/>
                  <a:pt x="5" y="58"/>
                </a:cubicBezTo>
                <a:cubicBezTo>
                  <a:pt x="138" y="1"/>
                  <a:pt x="138" y="1"/>
                  <a:pt x="138" y="1"/>
                </a:cubicBezTo>
                <a:cubicBezTo>
                  <a:pt x="141" y="0"/>
                  <a:pt x="143" y="0"/>
                  <a:pt x="146" y="2"/>
                </a:cubicBezTo>
                <a:cubicBezTo>
                  <a:pt x="148" y="3"/>
                  <a:pt x="149" y="6"/>
                  <a:pt x="149" y="9"/>
                </a:cubicBezTo>
                <a:cubicBezTo>
                  <a:pt x="149" y="180"/>
                  <a:pt x="149" y="180"/>
                  <a:pt x="149" y="180"/>
                </a:cubicBezTo>
                <a:cubicBezTo>
                  <a:pt x="149" y="183"/>
                  <a:pt x="147" y="186"/>
                  <a:pt x="144" y="187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0" y="245"/>
                  <a:pt x="9" y="245"/>
                  <a:pt x="8" y="245"/>
                </a:cubicBezTo>
                <a:close/>
                <a:moveTo>
                  <a:pt x="16" y="71"/>
                </a:moveTo>
                <a:cubicBezTo>
                  <a:pt x="16" y="225"/>
                  <a:pt x="16" y="225"/>
                  <a:pt x="16" y="225"/>
                </a:cubicBezTo>
                <a:cubicBezTo>
                  <a:pt x="133" y="175"/>
                  <a:pt x="133" y="175"/>
                  <a:pt x="133" y="175"/>
                </a:cubicBezTo>
                <a:cubicBezTo>
                  <a:pt x="133" y="21"/>
                  <a:pt x="133" y="21"/>
                  <a:pt x="133" y="21"/>
                </a:cubicBezTo>
                <a:lnTo>
                  <a:pt x="16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4" name="Freeform 7"/>
          <p:cNvSpPr/>
          <p:nvPr/>
        </p:nvSpPr>
        <p:spPr bwMode="auto">
          <a:xfrm>
            <a:off x="4155284" y="5232831"/>
            <a:ext cx="655830" cy="1125771"/>
          </a:xfrm>
          <a:custGeom>
            <a:avLst/>
            <a:gdLst>
              <a:gd name="T0" fmla="*/ 0 w 314"/>
              <a:gd name="T1" fmla="*/ 404 h 539"/>
              <a:gd name="T2" fmla="*/ 314 w 314"/>
              <a:gd name="T3" fmla="*/ 539 h 539"/>
              <a:gd name="T4" fmla="*/ 314 w 314"/>
              <a:gd name="T5" fmla="*/ 135 h 539"/>
              <a:gd name="T6" fmla="*/ 0 w 314"/>
              <a:gd name="T7" fmla="*/ 0 h 539"/>
              <a:gd name="T8" fmla="*/ 0 w 314"/>
              <a:gd name="T9" fmla="*/ 40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539">
                <a:moveTo>
                  <a:pt x="0" y="404"/>
                </a:moveTo>
                <a:lnTo>
                  <a:pt x="314" y="539"/>
                </a:lnTo>
                <a:lnTo>
                  <a:pt x="314" y="135"/>
                </a:lnTo>
                <a:lnTo>
                  <a:pt x="0" y="0"/>
                </a:lnTo>
                <a:lnTo>
                  <a:pt x="0" y="404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5" name="Freeform 8"/>
          <p:cNvSpPr>
            <a:spLocks noEditPoints="1"/>
          </p:cNvSpPr>
          <p:nvPr/>
        </p:nvSpPr>
        <p:spPr bwMode="auto">
          <a:xfrm>
            <a:off x="4115599" y="5188970"/>
            <a:ext cx="735198" cy="1209316"/>
          </a:xfrm>
          <a:custGeom>
            <a:avLst/>
            <a:gdLst>
              <a:gd name="T0" fmla="*/ 141 w 149"/>
              <a:gd name="T1" fmla="*/ 245 h 245"/>
              <a:gd name="T2" fmla="*/ 138 w 149"/>
              <a:gd name="T3" fmla="*/ 245 h 245"/>
              <a:gd name="T4" fmla="*/ 5 w 149"/>
              <a:gd name="T5" fmla="*/ 187 h 245"/>
              <a:gd name="T6" fmla="*/ 0 w 149"/>
              <a:gd name="T7" fmla="*/ 180 h 245"/>
              <a:gd name="T8" fmla="*/ 0 w 149"/>
              <a:gd name="T9" fmla="*/ 9 h 245"/>
              <a:gd name="T10" fmla="*/ 3 w 149"/>
              <a:gd name="T11" fmla="*/ 2 h 245"/>
              <a:gd name="T12" fmla="*/ 11 w 149"/>
              <a:gd name="T13" fmla="*/ 1 h 245"/>
              <a:gd name="T14" fmla="*/ 144 w 149"/>
              <a:gd name="T15" fmla="*/ 58 h 245"/>
              <a:gd name="T16" fmla="*/ 149 w 149"/>
              <a:gd name="T17" fmla="*/ 66 h 245"/>
              <a:gd name="T18" fmla="*/ 149 w 149"/>
              <a:gd name="T19" fmla="*/ 237 h 245"/>
              <a:gd name="T20" fmla="*/ 145 w 149"/>
              <a:gd name="T21" fmla="*/ 244 h 245"/>
              <a:gd name="T22" fmla="*/ 141 w 149"/>
              <a:gd name="T23" fmla="*/ 245 h 245"/>
              <a:gd name="T24" fmla="*/ 16 w 149"/>
              <a:gd name="T25" fmla="*/ 175 h 245"/>
              <a:gd name="T26" fmla="*/ 133 w 149"/>
              <a:gd name="T27" fmla="*/ 225 h 245"/>
              <a:gd name="T28" fmla="*/ 133 w 149"/>
              <a:gd name="T29" fmla="*/ 71 h 245"/>
              <a:gd name="T30" fmla="*/ 16 w 149"/>
              <a:gd name="T31" fmla="*/ 21 h 245"/>
              <a:gd name="T32" fmla="*/ 16 w 149"/>
              <a:gd name="T33" fmla="*/ 17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245">
                <a:moveTo>
                  <a:pt x="141" y="245"/>
                </a:moveTo>
                <a:cubicBezTo>
                  <a:pt x="140" y="245"/>
                  <a:pt x="139" y="245"/>
                  <a:pt x="138" y="245"/>
                </a:cubicBezTo>
                <a:cubicBezTo>
                  <a:pt x="5" y="187"/>
                  <a:pt x="5" y="187"/>
                  <a:pt x="5" y="187"/>
                </a:cubicBezTo>
                <a:cubicBezTo>
                  <a:pt x="2" y="186"/>
                  <a:pt x="0" y="183"/>
                  <a:pt x="0" y="18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3"/>
                  <a:pt x="3" y="2"/>
                </a:cubicBezTo>
                <a:cubicBezTo>
                  <a:pt x="6" y="0"/>
                  <a:pt x="8" y="0"/>
                  <a:pt x="11" y="1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47" y="60"/>
                  <a:pt x="149" y="62"/>
                  <a:pt x="149" y="66"/>
                </a:cubicBezTo>
                <a:cubicBezTo>
                  <a:pt x="149" y="237"/>
                  <a:pt x="149" y="237"/>
                  <a:pt x="149" y="237"/>
                </a:cubicBezTo>
                <a:cubicBezTo>
                  <a:pt x="149" y="240"/>
                  <a:pt x="148" y="242"/>
                  <a:pt x="145" y="244"/>
                </a:cubicBezTo>
                <a:cubicBezTo>
                  <a:pt x="144" y="245"/>
                  <a:pt x="143" y="245"/>
                  <a:pt x="141" y="245"/>
                </a:cubicBezTo>
                <a:close/>
                <a:moveTo>
                  <a:pt x="16" y="175"/>
                </a:moveTo>
                <a:cubicBezTo>
                  <a:pt x="133" y="225"/>
                  <a:pt x="133" y="225"/>
                  <a:pt x="133" y="225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16" y="21"/>
                  <a:pt x="16" y="21"/>
                  <a:pt x="16" y="21"/>
                </a:cubicBezTo>
                <a:lnTo>
                  <a:pt x="16" y="1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6" name="Freeform 9"/>
          <p:cNvSpPr/>
          <p:nvPr/>
        </p:nvSpPr>
        <p:spPr bwMode="auto">
          <a:xfrm>
            <a:off x="4155284" y="4946689"/>
            <a:ext cx="1313749" cy="568107"/>
          </a:xfrm>
          <a:custGeom>
            <a:avLst/>
            <a:gdLst>
              <a:gd name="T0" fmla="*/ 0 w 629"/>
              <a:gd name="T1" fmla="*/ 137 h 272"/>
              <a:gd name="T2" fmla="*/ 314 w 629"/>
              <a:gd name="T3" fmla="*/ 272 h 272"/>
              <a:gd name="T4" fmla="*/ 629 w 629"/>
              <a:gd name="T5" fmla="*/ 137 h 272"/>
              <a:gd name="T6" fmla="*/ 314 w 629"/>
              <a:gd name="T7" fmla="*/ 0 h 272"/>
              <a:gd name="T8" fmla="*/ 0 w 629"/>
              <a:gd name="T9" fmla="*/ 1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272">
                <a:moveTo>
                  <a:pt x="0" y="137"/>
                </a:moveTo>
                <a:lnTo>
                  <a:pt x="314" y="272"/>
                </a:lnTo>
                <a:lnTo>
                  <a:pt x="629" y="137"/>
                </a:lnTo>
                <a:lnTo>
                  <a:pt x="314" y="0"/>
                </a:lnTo>
                <a:lnTo>
                  <a:pt x="0" y="137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7" name="Freeform 10"/>
          <p:cNvSpPr>
            <a:spLocks noEditPoints="1"/>
          </p:cNvSpPr>
          <p:nvPr/>
        </p:nvSpPr>
        <p:spPr bwMode="auto">
          <a:xfrm>
            <a:off x="4115599" y="4909094"/>
            <a:ext cx="1391027" cy="645386"/>
          </a:xfrm>
          <a:custGeom>
            <a:avLst/>
            <a:gdLst>
              <a:gd name="T0" fmla="*/ 141 w 282"/>
              <a:gd name="T1" fmla="*/ 131 h 131"/>
              <a:gd name="T2" fmla="*/ 138 w 282"/>
              <a:gd name="T3" fmla="*/ 131 h 131"/>
              <a:gd name="T4" fmla="*/ 5 w 282"/>
              <a:gd name="T5" fmla="*/ 73 h 131"/>
              <a:gd name="T6" fmla="*/ 0 w 282"/>
              <a:gd name="T7" fmla="*/ 66 h 131"/>
              <a:gd name="T8" fmla="*/ 5 w 282"/>
              <a:gd name="T9" fmla="*/ 59 h 131"/>
              <a:gd name="T10" fmla="*/ 138 w 282"/>
              <a:gd name="T11" fmla="*/ 1 h 131"/>
              <a:gd name="T12" fmla="*/ 144 w 282"/>
              <a:gd name="T13" fmla="*/ 1 h 131"/>
              <a:gd name="T14" fmla="*/ 277 w 282"/>
              <a:gd name="T15" fmla="*/ 58 h 131"/>
              <a:gd name="T16" fmla="*/ 282 w 282"/>
              <a:gd name="T17" fmla="*/ 66 h 131"/>
              <a:gd name="T18" fmla="*/ 278 w 282"/>
              <a:gd name="T19" fmla="*/ 73 h 131"/>
              <a:gd name="T20" fmla="*/ 144 w 282"/>
              <a:gd name="T21" fmla="*/ 131 h 131"/>
              <a:gd name="T22" fmla="*/ 141 w 282"/>
              <a:gd name="T23" fmla="*/ 131 h 131"/>
              <a:gd name="T24" fmla="*/ 28 w 282"/>
              <a:gd name="T25" fmla="*/ 66 h 131"/>
              <a:gd name="T26" fmla="*/ 141 w 282"/>
              <a:gd name="T27" fmla="*/ 115 h 131"/>
              <a:gd name="T28" fmla="*/ 254 w 282"/>
              <a:gd name="T29" fmla="*/ 66 h 131"/>
              <a:gd name="T30" fmla="*/ 141 w 282"/>
              <a:gd name="T31" fmla="*/ 17 h 131"/>
              <a:gd name="T32" fmla="*/ 28 w 282"/>
              <a:gd name="T33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131">
                <a:moveTo>
                  <a:pt x="141" y="131"/>
                </a:moveTo>
                <a:cubicBezTo>
                  <a:pt x="140" y="131"/>
                  <a:pt x="139" y="131"/>
                  <a:pt x="138" y="131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2"/>
                  <a:pt x="0" y="69"/>
                  <a:pt x="0" y="66"/>
                </a:cubicBezTo>
                <a:cubicBezTo>
                  <a:pt x="0" y="63"/>
                  <a:pt x="2" y="60"/>
                  <a:pt x="5" y="59"/>
                </a:cubicBezTo>
                <a:cubicBezTo>
                  <a:pt x="138" y="1"/>
                  <a:pt x="138" y="1"/>
                  <a:pt x="138" y="1"/>
                </a:cubicBezTo>
                <a:cubicBezTo>
                  <a:pt x="140" y="0"/>
                  <a:pt x="142" y="0"/>
                  <a:pt x="144" y="1"/>
                </a:cubicBezTo>
                <a:cubicBezTo>
                  <a:pt x="277" y="58"/>
                  <a:pt x="277" y="58"/>
                  <a:pt x="277" y="58"/>
                </a:cubicBezTo>
                <a:cubicBezTo>
                  <a:pt x="280" y="59"/>
                  <a:pt x="282" y="62"/>
                  <a:pt x="282" y="66"/>
                </a:cubicBezTo>
                <a:cubicBezTo>
                  <a:pt x="282" y="69"/>
                  <a:pt x="280" y="72"/>
                  <a:pt x="278" y="73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3" y="131"/>
                  <a:pt x="142" y="131"/>
                  <a:pt x="141" y="131"/>
                </a:cubicBezTo>
                <a:close/>
                <a:moveTo>
                  <a:pt x="28" y="66"/>
                </a:moveTo>
                <a:cubicBezTo>
                  <a:pt x="141" y="115"/>
                  <a:pt x="141" y="115"/>
                  <a:pt x="141" y="115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141" y="17"/>
                  <a:pt x="141" y="17"/>
                  <a:pt x="141" y="17"/>
                </a:cubicBezTo>
                <a:lnTo>
                  <a:pt x="28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8" name="Freeform 11"/>
          <p:cNvSpPr/>
          <p:nvPr/>
        </p:nvSpPr>
        <p:spPr bwMode="auto">
          <a:xfrm>
            <a:off x="6103974" y="5232831"/>
            <a:ext cx="657919" cy="1125771"/>
          </a:xfrm>
          <a:custGeom>
            <a:avLst/>
            <a:gdLst>
              <a:gd name="T0" fmla="*/ 315 w 315"/>
              <a:gd name="T1" fmla="*/ 404 h 539"/>
              <a:gd name="T2" fmla="*/ 0 w 315"/>
              <a:gd name="T3" fmla="*/ 539 h 539"/>
              <a:gd name="T4" fmla="*/ 0 w 315"/>
              <a:gd name="T5" fmla="*/ 135 h 539"/>
              <a:gd name="T6" fmla="*/ 315 w 315"/>
              <a:gd name="T7" fmla="*/ 0 h 539"/>
              <a:gd name="T8" fmla="*/ 315 w 315"/>
              <a:gd name="T9" fmla="*/ 40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539">
                <a:moveTo>
                  <a:pt x="315" y="404"/>
                </a:moveTo>
                <a:lnTo>
                  <a:pt x="0" y="539"/>
                </a:lnTo>
                <a:lnTo>
                  <a:pt x="0" y="135"/>
                </a:lnTo>
                <a:lnTo>
                  <a:pt x="315" y="0"/>
                </a:lnTo>
                <a:lnTo>
                  <a:pt x="315" y="404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9" name="Freeform 12"/>
          <p:cNvSpPr>
            <a:spLocks noEditPoints="1"/>
          </p:cNvSpPr>
          <p:nvPr/>
        </p:nvSpPr>
        <p:spPr bwMode="auto">
          <a:xfrm>
            <a:off x="6064291" y="5188970"/>
            <a:ext cx="737287" cy="1209316"/>
          </a:xfrm>
          <a:custGeom>
            <a:avLst/>
            <a:gdLst>
              <a:gd name="T0" fmla="*/ 8 w 149"/>
              <a:gd name="T1" fmla="*/ 245 h 245"/>
              <a:gd name="T2" fmla="*/ 3 w 149"/>
              <a:gd name="T3" fmla="*/ 244 h 245"/>
              <a:gd name="T4" fmla="*/ 0 w 149"/>
              <a:gd name="T5" fmla="*/ 237 h 245"/>
              <a:gd name="T6" fmla="*/ 0 w 149"/>
              <a:gd name="T7" fmla="*/ 66 h 245"/>
              <a:gd name="T8" fmla="*/ 5 w 149"/>
              <a:gd name="T9" fmla="*/ 58 h 245"/>
              <a:gd name="T10" fmla="*/ 138 w 149"/>
              <a:gd name="T11" fmla="*/ 1 h 245"/>
              <a:gd name="T12" fmla="*/ 145 w 149"/>
              <a:gd name="T13" fmla="*/ 2 h 245"/>
              <a:gd name="T14" fmla="*/ 149 w 149"/>
              <a:gd name="T15" fmla="*/ 9 h 245"/>
              <a:gd name="T16" fmla="*/ 149 w 149"/>
              <a:gd name="T17" fmla="*/ 180 h 245"/>
              <a:gd name="T18" fmla="*/ 144 w 149"/>
              <a:gd name="T19" fmla="*/ 187 h 245"/>
              <a:gd name="T20" fmla="*/ 11 w 149"/>
              <a:gd name="T21" fmla="*/ 245 h 245"/>
              <a:gd name="T22" fmla="*/ 8 w 149"/>
              <a:gd name="T23" fmla="*/ 245 h 245"/>
              <a:gd name="T24" fmla="*/ 16 w 149"/>
              <a:gd name="T25" fmla="*/ 71 h 245"/>
              <a:gd name="T26" fmla="*/ 16 w 149"/>
              <a:gd name="T27" fmla="*/ 225 h 245"/>
              <a:gd name="T28" fmla="*/ 133 w 149"/>
              <a:gd name="T29" fmla="*/ 175 h 245"/>
              <a:gd name="T30" fmla="*/ 133 w 149"/>
              <a:gd name="T31" fmla="*/ 21 h 245"/>
              <a:gd name="T32" fmla="*/ 16 w 149"/>
              <a:gd name="T33" fmla="*/ 7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245">
                <a:moveTo>
                  <a:pt x="8" y="245"/>
                </a:moveTo>
                <a:cubicBezTo>
                  <a:pt x="6" y="245"/>
                  <a:pt x="5" y="245"/>
                  <a:pt x="3" y="244"/>
                </a:cubicBezTo>
                <a:cubicBezTo>
                  <a:pt x="1" y="242"/>
                  <a:pt x="0" y="240"/>
                  <a:pt x="0" y="23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2"/>
                  <a:pt x="2" y="60"/>
                  <a:pt x="5" y="58"/>
                </a:cubicBezTo>
                <a:cubicBezTo>
                  <a:pt x="138" y="1"/>
                  <a:pt x="138" y="1"/>
                  <a:pt x="138" y="1"/>
                </a:cubicBezTo>
                <a:cubicBezTo>
                  <a:pt x="140" y="0"/>
                  <a:pt x="143" y="0"/>
                  <a:pt x="145" y="2"/>
                </a:cubicBezTo>
                <a:cubicBezTo>
                  <a:pt x="148" y="3"/>
                  <a:pt x="149" y="6"/>
                  <a:pt x="149" y="9"/>
                </a:cubicBezTo>
                <a:cubicBezTo>
                  <a:pt x="149" y="180"/>
                  <a:pt x="149" y="180"/>
                  <a:pt x="149" y="180"/>
                </a:cubicBezTo>
                <a:cubicBezTo>
                  <a:pt x="149" y="183"/>
                  <a:pt x="147" y="186"/>
                  <a:pt x="144" y="187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0" y="245"/>
                  <a:pt x="9" y="245"/>
                  <a:pt x="8" y="245"/>
                </a:cubicBezTo>
                <a:close/>
                <a:moveTo>
                  <a:pt x="16" y="71"/>
                </a:moveTo>
                <a:cubicBezTo>
                  <a:pt x="16" y="225"/>
                  <a:pt x="16" y="225"/>
                  <a:pt x="16" y="225"/>
                </a:cubicBezTo>
                <a:cubicBezTo>
                  <a:pt x="133" y="175"/>
                  <a:pt x="133" y="175"/>
                  <a:pt x="133" y="175"/>
                </a:cubicBezTo>
                <a:cubicBezTo>
                  <a:pt x="133" y="21"/>
                  <a:pt x="133" y="21"/>
                  <a:pt x="133" y="21"/>
                </a:cubicBezTo>
                <a:lnTo>
                  <a:pt x="16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0" name="Freeform 13"/>
          <p:cNvSpPr/>
          <p:nvPr/>
        </p:nvSpPr>
        <p:spPr bwMode="auto">
          <a:xfrm>
            <a:off x="5443967" y="5232831"/>
            <a:ext cx="660007" cy="1125771"/>
          </a:xfrm>
          <a:custGeom>
            <a:avLst/>
            <a:gdLst>
              <a:gd name="T0" fmla="*/ 0 w 316"/>
              <a:gd name="T1" fmla="*/ 404 h 539"/>
              <a:gd name="T2" fmla="*/ 316 w 316"/>
              <a:gd name="T3" fmla="*/ 539 h 539"/>
              <a:gd name="T4" fmla="*/ 316 w 316"/>
              <a:gd name="T5" fmla="*/ 135 h 539"/>
              <a:gd name="T6" fmla="*/ 0 w 316"/>
              <a:gd name="T7" fmla="*/ 0 h 539"/>
              <a:gd name="T8" fmla="*/ 0 w 316"/>
              <a:gd name="T9" fmla="*/ 40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" h="539">
                <a:moveTo>
                  <a:pt x="0" y="404"/>
                </a:moveTo>
                <a:lnTo>
                  <a:pt x="316" y="539"/>
                </a:lnTo>
                <a:lnTo>
                  <a:pt x="316" y="135"/>
                </a:lnTo>
                <a:lnTo>
                  <a:pt x="0" y="0"/>
                </a:lnTo>
                <a:lnTo>
                  <a:pt x="0" y="404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1" name="Freeform 14"/>
          <p:cNvSpPr>
            <a:spLocks noEditPoints="1"/>
          </p:cNvSpPr>
          <p:nvPr/>
        </p:nvSpPr>
        <p:spPr bwMode="auto">
          <a:xfrm>
            <a:off x="5404284" y="5188970"/>
            <a:ext cx="739375" cy="1209316"/>
          </a:xfrm>
          <a:custGeom>
            <a:avLst/>
            <a:gdLst>
              <a:gd name="T0" fmla="*/ 142 w 150"/>
              <a:gd name="T1" fmla="*/ 245 h 245"/>
              <a:gd name="T2" fmla="*/ 139 w 150"/>
              <a:gd name="T3" fmla="*/ 245 h 245"/>
              <a:gd name="T4" fmla="*/ 5 w 150"/>
              <a:gd name="T5" fmla="*/ 187 h 245"/>
              <a:gd name="T6" fmla="*/ 0 w 150"/>
              <a:gd name="T7" fmla="*/ 180 h 245"/>
              <a:gd name="T8" fmla="*/ 0 w 150"/>
              <a:gd name="T9" fmla="*/ 9 h 245"/>
              <a:gd name="T10" fmla="*/ 4 w 150"/>
              <a:gd name="T11" fmla="*/ 2 h 245"/>
              <a:gd name="T12" fmla="*/ 12 w 150"/>
              <a:gd name="T13" fmla="*/ 1 h 245"/>
              <a:gd name="T14" fmla="*/ 145 w 150"/>
              <a:gd name="T15" fmla="*/ 58 h 245"/>
              <a:gd name="T16" fmla="*/ 150 w 150"/>
              <a:gd name="T17" fmla="*/ 66 h 245"/>
              <a:gd name="T18" fmla="*/ 150 w 150"/>
              <a:gd name="T19" fmla="*/ 237 h 245"/>
              <a:gd name="T20" fmla="*/ 146 w 150"/>
              <a:gd name="T21" fmla="*/ 244 h 245"/>
              <a:gd name="T22" fmla="*/ 142 w 150"/>
              <a:gd name="T23" fmla="*/ 245 h 245"/>
              <a:gd name="T24" fmla="*/ 16 w 150"/>
              <a:gd name="T25" fmla="*/ 175 h 245"/>
              <a:gd name="T26" fmla="*/ 134 w 150"/>
              <a:gd name="T27" fmla="*/ 225 h 245"/>
              <a:gd name="T28" fmla="*/ 134 w 150"/>
              <a:gd name="T29" fmla="*/ 71 h 245"/>
              <a:gd name="T30" fmla="*/ 16 w 150"/>
              <a:gd name="T31" fmla="*/ 21 h 245"/>
              <a:gd name="T32" fmla="*/ 16 w 150"/>
              <a:gd name="T33" fmla="*/ 17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245">
                <a:moveTo>
                  <a:pt x="142" y="245"/>
                </a:moveTo>
                <a:cubicBezTo>
                  <a:pt x="141" y="245"/>
                  <a:pt x="140" y="245"/>
                  <a:pt x="139" y="245"/>
                </a:cubicBezTo>
                <a:cubicBezTo>
                  <a:pt x="5" y="187"/>
                  <a:pt x="5" y="187"/>
                  <a:pt x="5" y="187"/>
                </a:cubicBezTo>
                <a:cubicBezTo>
                  <a:pt x="2" y="186"/>
                  <a:pt x="0" y="183"/>
                  <a:pt x="0" y="18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2" y="3"/>
                  <a:pt x="4" y="2"/>
                </a:cubicBezTo>
                <a:cubicBezTo>
                  <a:pt x="6" y="0"/>
                  <a:pt x="9" y="0"/>
                  <a:pt x="12" y="1"/>
                </a:cubicBezTo>
                <a:cubicBezTo>
                  <a:pt x="145" y="58"/>
                  <a:pt x="145" y="58"/>
                  <a:pt x="145" y="58"/>
                </a:cubicBezTo>
                <a:cubicBezTo>
                  <a:pt x="148" y="60"/>
                  <a:pt x="150" y="62"/>
                  <a:pt x="150" y="66"/>
                </a:cubicBezTo>
                <a:cubicBezTo>
                  <a:pt x="150" y="237"/>
                  <a:pt x="150" y="237"/>
                  <a:pt x="150" y="237"/>
                </a:cubicBezTo>
                <a:cubicBezTo>
                  <a:pt x="150" y="240"/>
                  <a:pt x="148" y="242"/>
                  <a:pt x="146" y="244"/>
                </a:cubicBezTo>
                <a:cubicBezTo>
                  <a:pt x="145" y="245"/>
                  <a:pt x="143" y="245"/>
                  <a:pt x="142" y="245"/>
                </a:cubicBezTo>
                <a:close/>
                <a:moveTo>
                  <a:pt x="16" y="175"/>
                </a:moveTo>
                <a:cubicBezTo>
                  <a:pt x="134" y="225"/>
                  <a:pt x="134" y="225"/>
                  <a:pt x="134" y="225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6" y="21"/>
                  <a:pt x="16" y="21"/>
                  <a:pt x="16" y="21"/>
                </a:cubicBezTo>
                <a:lnTo>
                  <a:pt x="16" y="1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2" name="Freeform 15"/>
          <p:cNvSpPr/>
          <p:nvPr/>
        </p:nvSpPr>
        <p:spPr bwMode="auto">
          <a:xfrm>
            <a:off x="5443967" y="4946689"/>
            <a:ext cx="1317926" cy="568107"/>
          </a:xfrm>
          <a:custGeom>
            <a:avLst/>
            <a:gdLst>
              <a:gd name="T0" fmla="*/ 0 w 631"/>
              <a:gd name="T1" fmla="*/ 137 h 272"/>
              <a:gd name="T2" fmla="*/ 316 w 631"/>
              <a:gd name="T3" fmla="*/ 272 h 272"/>
              <a:gd name="T4" fmla="*/ 631 w 631"/>
              <a:gd name="T5" fmla="*/ 137 h 272"/>
              <a:gd name="T6" fmla="*/ 316 w 631"/>
              <a:gd name="T7" fmla="*/ 0 h 272"/>
              <a:gd name="T8" fmla="*/ 0 w 631"/>
              <a:gd name="T9" fmla="*/ 1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72">
                <a:moveTo>
                  <a:pt x="0" y="137"/>
                </a:moveTo>
                <a:lnTo>
                  <a:pt x="316" y="272"/>
                </a:lnTo>
                <a:lnTo>
                  <a:pt x="631" y="137"/>
                </a:lnTo>
                <a:lnTo>
                  <a:pt x="31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3" name="Freeform 16"/>
          <p:cNvSpPr>
            <a:spLocks noEditPoints="1"/>
          </p:cNvSpPr>
          <p:nvPr/>
        </p:nvSpPr>
        <p:spPr bwMode="auto">
          <a:xfrm>
            <a:off x="5404284" y="4909094"/>
            <a:ext cx="1397294" cy="645386"/>
          </a:xfrm>
          <a:custGeom>
            <a:avLst/>
            <a:gdLst>
              <a:gd name="T0" fmla="*/ 142 w 283"/>
              <a:gd name="T1" fmla="*/ 131 h 131"/>
              <a:gd name="T2" fmla="*/ 139 w 283"/>
              <a:gd name="T3" fmla="*/ 131 h 131"/>
              <a:gd name="T4" fmla="*/ 5 w 283"/>
              <a:gd name="T5" fmla="*/ 73 h 131"/>
              <a:gd name="T6" fmla="*/ 0 w 283"/>
              <a:gd name="T7" fmla="*/ 66 h 131"/>
              <a:gd name="T8" fmla="*/ 5 w 283"/>
              <a:gd name="T9" fmla="*/ 59 h 131"/>
              <a:gd name="T10" fmla="*/ 139 w 283"/>
              <a:gd name="T11" fmla="*/ 1 h 131"/>
              <a:gd name="T12" fmla="*/ 145 w 283"/>
              <a:gd name="T13" fmla="*/ 1 h 131"/>
              <a:gd name="T14" fmla="*/ 278 w 283"/>
              <a:gd name="T15" fmla="*/ 58 h 131"/>
              <a:gd name="T16" fmla="*/ 283 w 283"/>
              <a:gd name="T17" fmla="*/ 66 h 131"/>
              <a:gd name="T18" fmla="*/ 278 w 283"/>
              <a:gd name="T19" fmla="*/ 73 h 131"/>
              <a:gd name="T20" fmla="*/ 145 w 283"/>
              <a:gd name="T21" fmla="*/ 131 h 131"/>
              <a:gd name="T22" fmla="*/ 142 w 283"/>
              <a:gd name="T23" fmla="*/ 131 h 131"/>
              <a:gd name="T24" fmla="*/ 29 w 283"/>
              <a:gd name="T25" fmla="*/ 66 h 131"/>
              <a:gd name="T26" fmla="*/ 142 w 283"/>
              <a:gd name="T27" fmla="*/ 115 h 131"/>
              <a:gd name="T28" fmla="*/ 255 w 283"/>
              <a:gd name="T29" fmla="*/ 66 h 131"/>
              <a:gd name="T30" fmla="*/ 142 w 283"/>
              <a:gd name="T31" fmla="*/ 17 h 131"/>
              <a:gd name="T32" fmla="*/ 29 w 283"/>
              <a:gd name="T33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" h="131">
                <a:moveTo>
                  <a:pt x="142" y="131"/>
                </a:moveTo>
                <a:cubicBezTo>
                  <a:pt x="141" y="131"/>
                  <a:pt x="140" y="131"/>
                  <a:pt x="139" y="131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2"/>
                  <a:pt x="0" y="69"/>
                  <a:pt x="0" y="66"/>
                </a:cubicBezTo>
                <a:cubicBezTo>
                  <a:pt x="0" y="63"/>
                  <a:pt x="2" y="60"/>
                  <a:pt x="5" y="59"/>
                </a:cubicBezTo>
                <a:cubicBezTo>
                  <a:pt x="139" y="1"/>
                  <a:pt x="139" y="1"/>
                  <a:pt x="139" y="1"/>
                </a:cubicBezTo>
                <a:cubicBezTo>
                  <a:pt x="141" y="0"/>
                  <a:pt x="143" y="0"/>
                  <a:pt x="145" y="1"/>
                </a:cubicBezTo>
                <a:cubicBezTo>
                  <a:pt x="278" y="58"/>
                  <a:pt x="278" y="58"/>
                  <a:pt x="278" y="58"/>
                </a:cubicBezTo>
                <a:cubicBezTo>
                  <a:pt x="281" y="59"/>
                  <a:pt x="283" y="62"/>
                  <a:pt x="283" y="66"/>
                </a:cubicBezTo>
                <a:cubicBezTo>
                  <a:pt x="283" y="69"/>
                  <a:pt x="281" y="72"/>
                  <a:pt x="278" y="73"/>
                </a:cubicBezTo>
                <a:cubicBezTo>
                  <a:pt x="145" y="131"/>
                  <a:pt x="145" y="131"/>
                  <a:pt x="145" y="131"/>
                </a:cubicBezTo>
                <a:cubicBezTo>
                  <a:pt x="144" y="131"/>
                  <a:pt x="143" y="131"/>
                  <a:pt x="142" y="131"/>
                </a:cubicBezTo>
                <a:close/>
                <a:moveTo>
                  <a:pt x="29" y="66"/>
                </a:moveTo>
                <a:cubicBezTo>
                  <a:pt x="142" y="115"/>
                  <a:pt x="142" y="115"/>
                  <a:pt x="142" y="115"/>
                </a:cubicBezTo>
                <a:cubicBezTo>
                  <a:pt x="255" y="66"/>
                  <a:pt x="255" y="66"/>
                  <a:pt x="255" y="66"/>
                </a:cubicBezTo>
                <a:cubicBezTo>
                  <a:pt x="142" y="17"/>
                  <a:pt x="142" y="17"/>
                  <a:pt x="142" y="17"/>
                </a:cubicBezTo>
                <a:lnTo>
                  <a:pt x="29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4" name="Freeform 17"/>
          <p:cNvSpPr/>
          <p:nvPr/>
        </p:nvSpPr>
        <p:spPr bwMode="auto">
          <a:xfrm>
            <a:off x="7421900" y="5232831"/>
            <a:ext cx="662096" cy="1125771"/>
          </a:xfrm>
          <a:custGeom>
            <a:avLst/>
            <a:gdLst>
              <a:gd name="T0" fmla="*/ 317 w 317"/>
              <a:gd name="T1" fmla="*/ 404 h 539"/>
              <a:gd name="T2" fmla="*/ 0 w 317"/>
              <a:gd name="T3" fmla="*/ 539 h 539"/>
              <a:gd name="T4" fmla="*/ 0 w 317"/>
              <a:gd name="T5" fmla="*/ 135 h 539"/>
              <a:gd name="T6" fmla="*/ 317 w 317"/>
              <a:gd name="T7" fmla="*/ 0 h 539"/>
              <a:gd name="T8" fmla="*/ 317 w 317"/>
              <a:gd name="T9" fmla="*/ 40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539">
                <a:moveTo>
                  <a:pt x="317" y="404"/>
                </a:moveTo>
                <a:lnTo>
                  <a:pt x="0" y="539"/>
                </a:lnTo>
                <a:lnTo>
                  <a:pt x="0" y="135"/>
                </a:lnTo>
                <a:lnTo>
                  <a:pt x="317" y="0"/>
                </a:lnTo>
                <a:lnTo>
                  <a:pt x="317" y="404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5" name="Freeform 18"/>
          <p:cNvSpPr>
            <a:spLocks noEditPoints="1"/>
          </p:cNvSpPr>
          <p:nvPr/>
        </p:nvSpPr>
        <p:spPr bwMode="auto">
          <a:xfrm>
            <a:off x="7382216" y="5188970"/>
            <a:ext cx="741464" cy="1209316"/>
          </a:xfrm>
          <a:custGeom>
            <a:avLst/>
            <a:gdLst>
              <a:gd name="T0" fmla="*/ 8 w 150"/>
              <a:gd name="T1" fmla="*/ 245 h 245"/>
              <a:gd name="T2" fmla="*/ 4 w 150"/>
              <a:gd name="T3" fmla="*/ 244 h 245"/>
              <a:gd name="T4" fmla="*/ 0 w 150"/>
              <a:gd name="T5" fmla="*/ 237 h 245"/>
              <a:gd name="T6" fmla="*/ 0 w 150"/>
              <a:gd name="T7" fmla="*/ 66 h 245"/>
              <a:gd name="T8" fmla="*/ 5 w 150"/>
              <a:gd name="T9" fmla="*/ 58 h 245"/>
              <a:gd name="T10" fmla="*/ 139 w 150"/>
              <a:gd name="T11" fmla="*/ 1 h 245"/>
              <a:gd name="T12" fmla="*/ 146 w 150"/>
              <a:gd name="T13" fmla="*/ 2 h 245"/>
              <a:gd name="T14" fmla="*/ 150 w 150"/>
              <a:gd name="T15" fmla="*/ 9 h 245"/>
              <a:gd name="T16" fmla="*/ 150 w 150"/>
              <a:gd name="T17" fmla="*/ 180 h 245"/>
              <a:gd name="T18" fmla="*/ 145 w 150"/>
              <a:gd name="T19" fmla="*/ 187 h 245"/>
              <a:gd name="T20" fmla="*/ 12 w 150"/>
              <a:gd name="T21" fmla="*/ 245 h 245"/>
              <a:gd name="T22" fmla="*/ 8 w 150"/>
              <a:gd name="T23" fmla="*/ 245 h 245"/>
              <a:gd name="T24" fmla="*/ 16 w 150"/>
              <a:gd name="T25" fmla="*/ 71 h 245"/>
              <a:gd name="T26" fmla="*/ 16 w 150"/>
              <a:gd name="T27" fmla="*/ 225 h 245"/>
              <a:gd name="T28" fmla="*/ 134 w 150"/>
              <a:gd name="T29" fmla="*/ 175 h 245"/>
              <a:gd name="T30" fmla="*/ 134 w 150"/>
              <a:gd name="T31" fmla="*/ 21 h 245"/>
              <a:gd name="T32" fmla="*/ 16 w 150"/>
              <a:gd name="T33" fmla="*/ 7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245">
                <a:moveTo>
                  <a:pt x="8" y="245"/>
                </a:moveTo>
                <a:cubicBezTo>
                  <a:pt x="7" y="245"/>
                  <a:pt x="5" y="245"/>
                  <a:pt x="4" y="244"/>
                </a:cubicBezTo>
                <a:cubicBezTo>
                  <a:pt x="2" y="242"/>
                  <a:pt x="0" y="240"/>
                  <a:pt x="0" y="23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2"/>
                  <a:pt x="2" y="60"/>
                  <a:pt x="5" y="58"/>
                </a:cubicBezTo>
                <a:cubicBezTo>
                  <a:pt x="139" y="1"/>
                  <a:pt x="139" y="1"/>
                  <a:pt x="139" y="1"/>
                </a:cubicBezTo>
                <a:cubicBezTo>
                  <a:pt x="141" y="0"/>
                  <a:pt x="144" y="0"/>
                  <a:pt x="146" y="2"/>
                </a:cubicBezTo>
                <a:cubicBezTo>
                  <a:pt x="148" y="3"/>
                  <a:pt x="150" y="6"/>
                  <a:pt x="150" y="9"/>
                </a:cubicBezTo>
                <a:cubicBezTo>
                  <a:pt x="150" y="180"/>
                  <a:pt x="150" y="180"/>
                  <a:pt x="150" y="180"/>
                </a:cubicBezTo>
                <a:cubicBezTo>
                  <a:pt x="150" y="183"/>
                  <a:pt x="148" y="186"/>
                  <a:pt x="145" y="187"/>
                </a:cubicBezTo>
                <a:cubicBezTo>
                  <a:pt x="12" y="245"/>
                  <a:pt x="12" y="245"/>
                  <a:pt x="12" y="245"/>
                </a:cubicBezTo>
                <a:cubicBezTo>
                  <a:pt x="11" y="245"/>
                  <a:pt x="10" y="245"/>
                  <a:pt x="8" y="245"/>
                </a:cubicBezTo>
                <a:close/>
                <a:moveTo>
                  <a:pt x="16" y="71"/>
                </a:moveTo>
                <a:cubicBezTo>
                  <a:pt x="16" y="225"/>
                  <a:pt x="16" y="225"/>
                  <a:pt x="16" y="225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4" y="21"/>
                  <a:pt x="134" y="21"/>
                  <a:pt x="134" y="21"/>
                </a:cubicBezTo>
                <a:lnTo>
                  <a:pt x="16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6" name="Freeform 19"/>
          <p:cNvSpPr/>
          <p:nvPr/>
        </p:nvSpPr>
        <p:spPr bwMode="auto">
          <a:xfrm>
            <a:off x="6766071" y="5232831"/>
            <a:ext cx="655830" cy="1125771"/>
          </a:xfrm>
          <a:custGeom>
            <a:avLst/>
            <a:gdLst>
              <a:gd name="T0" fmla="*/ 0 w 314"/>
              <a:gd name="T1" fmla="*/ 404 h 539"/>
              <a:gd name="T2" fmla="*/ 314 w 314"/>
              <a:gd name="T3" fmla="*/ 539 h 539"/>
              <a:gd name="T4" fmla="*/ 314 w 314"/>
              <a:gd name="T5" fmla="*/ 135 h 539"/>
              <a:gd name="T6" fmla="*/ 0 w 314"/>
              <a:gd name="T7" fmla="*/ 0 h 539"/>
              <a:gd name="T8" fmla="*/ 0 w 314"/>
              <a:gd name="T9" fmla="*/ 40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539">
                <a:moveTo>
                  <a:pt x="0" y="404"/>
                </a:moveTo>
                <a:lnTo>
                  <a:pt x="314" y="539"/>
                </a:lnTo>
                <a:lnTo>
                  <a:pt x="314" y="135"/>
                </a:lnTo>
                <a:lnTo>
                  <a:pt x="0" y="0"/>
                </a:lnTo>
                <a:lnTo>
                  <a:pt x="0" y="404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7" name="Freeform 20"/>
          <p:cNvSpPr>
            <a:spLocks noEditPoints="1"/>
          </p:cNvSpPr>
          <p:nvPr/>
        </p:nvSpPr>
        <p:spPr bwMode="auto">
          <a:xfrm>
            <a:off x="6726386" y="5188970"/>
            <a:ext cx="735198" cy="1209316"/>
          </a:xfrm>
          <a:custGeom>
            <a:avLst/>
            <a:gdLst>
              <a:gd name="T0" fmla="*/ 141 w 149"/>
              <a:gd name="T1" fmla="*/ 245 h 245"/>
              <a:gd name="T2" fmla="*/ 138 w 149"/>
              <a:gd name="T3" fmla="*/ 245 h 245"/>
              <a:gd name="T4" fmla="*/ 5 w 149"/>
              <a:gd name="T5" fmla="*/ 187 h 245"/>
              <a:gd name="T6" fmla="*/ 0 w 149"/>
              <a:gd name="T7" fmla="*/ 180 h 245"/>
              <a:gd name="T8" fmla="*/ 0 w 149"/>
              <a:gd name="T9" fmla="*/ 9 h 245"/>
              <a:gd name="T10" fmla="*/ 4 w 149"/>
              <a:gd name="T11" fmla="*/ 2 h 245"/>
              <a:gd name="T12" fmla="*/ 11 w 149"/>
              <a:gd name="T13" fmla="*/ 1 h 245"/>
              <a:gd name="T14" fmla="*/ 145 w 149"/>
              <a:gd name="T15" fmla="*/ 58 h 245"/>
              <a:gd name="T16" fmla="*/ 149 w 149"/>
              <a:gd name="T17" fmla="*/ 66 h 245"/>
              <a:gd name="T18" fmla="*/ 149 w 149"/>
              <a:gd name="T19" fmla="*/ 237 h 245"/>
              <a:gd name="T20" fmla="*/ 146 w 149"/>
              <a:gd name="T21" fmla="*/ 244 h 245"/>
              <a:gd name="T22" fmla="*/ 141 w 149"/>
              <a:gd name="T23" fmla="*/ 245 h 245"/>
              <a:gd name="T24" fmla="*/ 16 w 149"/>
              <a:gd name="T25" fmla="*/ 175 h 245"/>
              <a:gd name="T26" fmla="*/ 133 w 149"/>
              <a:gd name="T27" fmla="*/ 225 h 245"/>
              <a:gd name="T28" fmla="*/ 133 w 149"/>
              <a:gd name="T29" fmla="*/ 71 h 245"/>
              <a:gd name="T30" fmla="*/ 16 w 149"/>
              <a:gd name="T31" fmla="*/ 21 h 245"/>
              <a:gd name="T32" fmla="*/ 16 w 149"/>
              <a:gd name="T33" fmla="*/ 17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245">
                <a:moveTo>
                  <a:pt x="141" y="245"/>
                </a:moveTo>
                <a:cubicBezTo>
                  <a:pt x="140" y="245"/>
                  <a:pt x="139" y="245"/>
                  <a:pt x="138" y="245"/>
                </a:cubicBezTo>
                <a:cubicBezTo>
                  <a:pt x="5" y="187"/>
                  <a:pt x="5" y="187"/>
                  <a:pt x="5" y="187"/>
                </a:cubicBezTo>
                <a:cubicBezTo>
                  <a:pt x="2" y="186"/>
                  <a:pt x="0" y="183"/>
                  <a:pt x="0" y="18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2" y="3"/>
                  <a:pt x="4" y="2"/>
                </a:cubicBezTo>
                <a:cubicBezTo>
                  <a:pt x="6" y="0"/>
                  <a:pt x="9" y="0"/>
                  <a:pt x="11" y="1"/>
                </a:cubicBezTo>
                <a:cubicBezTo>
                  <a:pt x="145" y="58"/>
                  <a:pt x="145" y="58"/>
                  <a:pt x="145" y="58"/>
                </a:cubicBezTo>
                <a:cubicBezTo>
                  <a:pt x="148" y="60"/>
                  <a:pt x="149" y="62"/>
                  <a:pt x="149" y="66"/>
                </a:cubicBezTo>
                <a:cubicBezTo>
                  <a:pt x="149" y="237"/>
                  <a:pt x="149" y="237"/>
                  <a:pt x="149" y="237"/>
                </a:cubicBezTo>
                <a:cubicBezTo>
                  <a:pt x="149" y="240"/>
                  <a:pt x="148" y="242"/>
                  <a:pt x="146" y="244"/>
                </a:cubicBezTo>
                <a:cubicBezTo>
                  <a:pt x="145" y="245"/>
                  <a:pt x="143" y="245"/>
                  <a:pt x="141" y="245"/>
                </a:cubicBezTo>
                <a:close/>
                <a:moveTo>
                  <a:pt x="16" y="175"/>
                </a:moveTo>
                <a:cubicBezTo>
                  <a:pt x="133" y="225"/>
                  <a:pt x="133" y="225"/>
                  <a:pt x="133" y="225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16" y="21"/>
                  <a:pt x="16" y="21"/>
                  <a:pt x="16" y="21"/>
                </a:cubicBezTo>
                <a:lnTo>
                  <a:pt x="16" y="1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8" name="Freeform 21"/>
          <p:cNvSpPr/>
          <p:nvPr/>
        </p:nvSpPr>
        <p:spPr bwMode="auto">
          <a:xfrm>
            <a:off x="6766071" y="4946689"/>
            <a:ext cx="1317926" cy="568107"/>
          </a:xfrm>
          <a:custGeom>
            <a:avLst/>
            <a:gdLst>
              <a:gd name="T0" fmla="*/ 0 w 631"/>
              <a:gd name="T1" fmla="*/ 137 h 272"/>
              <a:gd name="T2" fmla="*/ 314 w 631"/>
              <a:gd name="T3" fmla="*/ 272 h 272"/>
              <a:gd name="T4" fmla="*/ 631 w 631"/>
              <a:gd name="T5" fmla="*/ 137 h 272"/>
              <a:gd name="T6" fmla="*/ 314 w 631"/>
              <a:gd name="T7" fmla="*/ 0 h 272"/>
              <a:gd name="T8" fmla="*/ 0 w 631"/>
              <a:gd name="T9" fmla="*/ 1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72">
                <a:moveTo>
                  <a:pt x="0" y="137"/>
                </a:moveTo>
                <a:lnTo>
                  <a:pt x="314" y="272"/>
                </a:lnTo>
                <a:lnTo>
                  <a:pt x="631" y="137"/>
                </a:lnTo>
                <a:lnTo>
                  <a:pt x="314" y="0"/>
                </a:lnTo>
                <a:lnTo>
                  <a:pt x="0" y="137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29" name="Freeform 22"/>
          <p:cNvSpPr>
            <a:spLocks noEditPoints="1"/>
          </p:cNvSpPr>
          <p:nvPr/>
        </p:nvSpPr>
        <p:spPr bwMode="auto">
          <a:xfrm>
            <a:off x="6726386" y="4909094"/>
            <a:ext cx="1397294" cy="645386"/>
          </a:xfrm>
          <a:custGeom>
            <a:avLst/>
            <a:gdLst>
              <a:gd name="T0" fmla="*/ 141 w 283"/>
              <a:gd name="T1" fmla="*/ 131 h 131"/>
              <a:gd name="T2" fmla="*/ 138 w 283"/>
              <a:gd name="T3" fmla="*/ 131 h 131"/>
              <a:gd name="T4" fmla="*/ 5 w 283"/>
              <a:gd name="T5" fmla="*/ 73 h 131"/>
              <a:gd name="T6" fmla="*/ 0 w 283"/>
              <a:gd name="T7" fmla="*/ 66 h 131"/>
              <a:gd name="T8" fmla="*/ 5 w 283"/>
              <a:gd name="T9" fmla="*/ 59 h 131"/>
              <a:gd name="T10" fmla="*/ 138 w 283"/>
              <a:gd name="T11" fmla="*/ 1 h 131"/>
              <a:gd name="T12" fmla="*/ 145 w 283"/>
              <a:gd name="T13" fmla="*/ 1 h 131"/>
              <a:gd name="T14" fmla="*/ 278 w 283"/>
              <a:gd name="T15" fmla="*/ 58 h 131"/>
              <a:gd name="T16" fmla="*/ 283 w 283"/>
              <a:gd name="T17" fmla="*/ 66 h 131"/>
              <a:gd name="T18" fmla="*/ 278 w 283"/>
              <a:gd name="T19" fmla="*/ 73 h 131"/>
              <a:gd name="T20" fmla="*/ 145 w 283"/>
              <a:gd name="T21" fmla="*/ 131 h 131"/>
              <a:gd name="T22" fmla="*/ 141 w 283"/>
              <a:gd name="T23" fmla="*/ 131 h 131"/>
              <a:gd name="T24" fmla="*/ 28 w 283"/>
              <a:gd name="T25" fmla="*/ 66 h 131"/>
              <a:gd name="T26" fmla="*/ 141 w 283"/>
              <a:gd name="T27" fmla="*/ 115 h 131"/>
              <a:gd name="T28" fmla="*/ 255 w 283"/>
              <a:gd name="T29" fmla="*/ 66 h 131"/>
              <a:gd name="T30" fmla="*/ 141 w 283"/>
              <a:gd name="T31" fmla="*/ 17 h 131"/>
              <a:gd name="T32" fmla="*/ 28 w 283"/>
              <a:gd name="T33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" h="131">
                <a:moveTo>
                  <a:pt x="141" y="131"/>
                </a:moveTo>
                <a:cubicBezTo>
                  <a:pt x="140" y="131"/>
                  <a:pt x="139" y="131"/>
                  <a:pt x="138" y="131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2"/>
                  <a:pt x="0" y="69"/>
                  <a:pt x="0" y="66"/>
                </a:cubicBezTo>
                <a:cubicBezTo>
                  <a:pt x="0" y="63"/>
                  <a:pt x="2" y="60"/>
                  <a:pt x="5" y="59"/>
                </a:cubicBezTo>
                <a:cubicBezTo>
                  <a:pt x="138" y="1"/>
                  <a:pt x="138" y="1"/>
                  <a:pt x="138" y="1"/>
                </a:cubicBezTo>
                <a:cubicBezTo>
                  <a:pt x="140" y="0"/>
                  <a:pt x="143" y="0"/>
                  <a:pt x="145" y="1"/>
                </a:cubicBezTo>
                <a:cubicBezTo>
                  <a:pt x="278" y="58"/>
                  <a:pt x="278" y="58"/>
                  <a:pt x="278" y="58"/>
                </a:cubicBezTo>
                <a:cubicBezTo>
                  <a:pt x="281" y="59"/>
                  <a:pt x="283" y="62"/>
                  <a:pt x="283" y="66"/>
                </a:cubicBezTo>
                <a:cubicBezTo>
                  <a:pt x="283" y="69"/>
                  <a:pt x="281" y="72"/>
                  <a:pt x="278" y="73"/>
                </a:cubicBezTo>
                <a:cubicBezTo>
                  <a:pt x="145" y="131"/>
                  <a:pt x="145" y="131"/>
                  <a:pt x="145" y="131"/>
                </a:cubicBezTo>
                <a:cubicBezTo>
                  <a:pt x="144" y="131"/>
                  <a:pt x="143" y="131"/>
                  <a:pt x="141" y="131"/>
                </a:cubicBezTo>
                <a:close/>
                <a:moveTo>
                  <a:pt x="28" y="66"/>
                </a:moveTo>
                <a:cubicBezTo>
                  <a:pt x="141" y="115"/>
                  <a:pt x="141" y="115"/>
                  <a:pt x="141" y="115"/>
                </a:cubicBezTo>
                <a:cubicBezTo>
                  <a:pt x="255" y="66"/>
                  <a:pt x="255" y="66"/>
                  <a:pt x="255" y="66"/>
                </a:cubicBezTo>
                <a:cubicBezTo>
                  <a:pt x="141" y="17"/>
                  <a:pt x="141" y="17"/>
                  <a:pt x="141" y="17"/>
                </a:cubicBezTo>
                <a:lnTo>
                  <a:pt x="28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0" name="Freeform 23"/>
          <p:cNvSpPr/>
          <p:nvPr/>
        </p:nvSpPr>
        <p:spPr bwMode="auto">
          <a:xfrm>
            <a:off x="5443967" y="4104971"/>
            <a:ext cx="655830" cy="1127860"/>
          </a:xfrm>
          <a:custGeom>
            <a:avLst/>
            <a:gdLst>
              <a:gd name="T0" fmla="*/ 314 w 314"/>
              <a:gd name="T1" fmla="*/ 403 h 540"/>
              <a:gd name="T2" fmla="*/ 0 w 314"/>
              <a:gd name="T3" fmla="*/ 540 h 540"/>
              <a:gd name="T4" fmla="*/ 0 w 314"/>
              <a:gd name="T5" fmla="*/ 134 h 540"/>
              <a:gd name="T6" fmla="*/ 314 w 314"/>
              <a:gd name="T7" fmla="*/ 0 h 540"/>
              <a:gd name="T8" fmla="*/ 314 w 314"/>
              <a:gd name="T9" fmla="*/ 403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540">
                <a:moveTo>
                  <a:pt x="314" y="403"/>
                </a:moveTo>
                <a:lnTo>
                  <a:pt x="0" y="540"/>
                </a:lnTo>
                <a:lnTo>
                  <a:pt x="0" y="134"/>
                </a:lnTo>
                <a:lnTo>
                  <a:pt x="314" y="0"/>
                </a:lnTo>
                <a:lnTo>
                  <a:pt x="314" y="403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1" name="Freeform 24"/>
          <p:cNvSpPr>
            <a:spLocks noEditPoints="1"/>
          </p:cNvSpPr>
          <p:nvPr/>
        </p:nvSpPr>
        <p:spPr bwMode="auto">
          <a:xfrm>
            <a:off x="5404284" y="4065288"/>
            <a:ext cx="735198" cy="1207228"/>
          </a:xfrm>
          <a:custGeom>
            <a:avLst/>
            <a:gdLst>
              <a:gd name="T0" fmla="*/ 8 w 149"/>
              <a:gd name="T1" fmla="*/ 245 h 245"/>
              <a:gd name="T2" fmla="*/ 4 w 149"/>
              <a:gd name="T3" fmla="*/ 243 h 245"/>
              <a:gd name="T4" fmla="*/ 0 w 149"/>
              <a:gd name="T5" fmla="*/ 237 h 245"/>
              <a:gd name="T6" fmla="*/ 0 w 149"/>
              <a:gd name="T7" fmla="*/ 65 h 245"/>
              <a:gd name="T8" fmla="*/ 5 w 149"/>
              <a:gd name="T9" fmla="*/ 58 h 245"/>
              <a:gd name="T10" fmla="*/ 138 w 149"/>
              <a:gd name="T11" fmla="*/ 1 h 245"/>
              <a:gd name="T12" fmla="*/ 146 w 149"/>
              <a:gd name="T13" fmla="*/ 1 h 245"/>
              <a:gd name="T14" fmla="*/ 149 w 149"/>
              <a:gd name="T15" fmla="*/ 8 h 245"/>
              <a:gd name="T16" fmla="*/ 149 w 149"/>
              <a:gd name="T17" fmla="*/ 179 h 245"/>
              <a:gd name="T18" fmla="*/ 144 w 149"/>
              <a:gd name="T19" fmla="*/ 187 h 245"/>
              <a:gd name="T20" fmla="*/ 11 w 149"/>
              <a:gd name="T21" fmla="*/ 244 h 245"/>
              <a:gd name="T22" fmla="*/ 8 w 149"/>
              <a:gd name="T23" fmla="*/ 245 h 245"/>
              <a:gd name="T24" fmla="*/ 16 w 149"/>
              <a:gd name="T25" fmla="*/ 70 h 245"/>
              <a:gd name="T26" fmla="*/ 16 w 149"/>
              <a:gd name="T27" fmla="*/ 224 h 245"/>
              <a:gd name="T28" fmla="*/ 133 w 149"/>
              <a:gd name="T29" fmla="*/ 174 h 245"/>
              <a:gd name="T30" fmla="*/ 133 w 149"/>
              <a:gd name="T31" fmla="*/ 20 h 245"/>
              <a:gd name="T32" fmla="*/ 16 w 149"/>
              <a:gd name="T33" fmla="*/ 7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245">
                <a:moveTo>
                  <a:pt x="8" y="245"/>
                </a:moveTo>
                <a:cubicBezTo>
                  <a:pt x="6" y="245"/>
                  <a:pt x="5" y="244"/>
                  <a:pt x="4" y="243"/>
                </a:cubicBezTo>
                <a:cubicBezTo>
                  <a:pt x="1" y="242"/>
                  <a:pt x="0" y="239"/>
                  <a:pt x="0" y="23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2"/>
                  <a:pt x="2" y="59"/>
                  <a:pt x="5" y="58"/>
                </a:cubicBezTo>
                <a:cubicBezTo>
                  <a:pt x="138" y="1"/>
                  <a:pt x="138" y="1"/>
                  <a:pt x="138" y="1"/>
                </a:cubicBezTo>
                <a:cubicBezTo>
                  <a:pt x="141" y="0"/>
                  <a:pt x="143" y="0"/>
                  <a:pt x="146" y="1"/>
                </a:cubicBezTo>
                <a:cubicBezTo>
                  <a:pt x="148" y="3"/>
                  <a:pt x="149" y="5"/>
                  <a:pt x="149" y="8"/>
                </a:cubicBezTo>
                <a:cubicBezTo>
                  <a:pt x="149" y="179"/>
                  <a:pt x="149" y="179"/>
                  <a:pt x="149" y="179"/>
                </a:cubicBezTo>
                <a:cubicBezTo>
                  <a:pt x="149" y="183"/>
                  <a:pt x="147" y="186"/>
                  <a:pt x="144" y="187"/>
                </a:cubicBezTo>
                <a:cubicBezTo>
                  <a:pt x="11" y="244"/>
                  <a:pt x="11" y="244"/>
                  <a:pt x="11" y="244"/>
                </a:cubicBezTo>
                <a:cubicBezTo>
                  <a:pt x="10" y="244"/>
                  <a:pt x="9" y="245"/>
                  <a:pt x="8" y="245"/>
                </a:cubicBezTo>
                <a:close/>
                <a:moveTo>
                  <a:pt x="16" y="70"/>
                </a:moveTo>
                <a:cubicBezTo>
                  <a:pt x="16" y="224"/>
                  <a:pt x="16" y="224"/>
                  <a:pt x="16" y="224"/>
                </a:cubicBezTo>
                <a:cubicBezTo>
                  <a:pt x="133" y="174"/>
                  <a:pt x="133" y="174"/>
                  <a:pt x="133" y="174"/>
                </a:cubicBezTo>
                <a:cubicBezTo>
                  <a:pt x="133" y="20"/>
                  <a:pt x="133" y="20"/>
                  <a:pt x="133" y="20"/>
                </a:cubicBezTo>
                <a:lnTo>
                  <a:pt x="16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2" name="Freeform 25"/>
          <p:cNvSpPr/>
          <p:nvPr/>
        </p:nvSpPr>
        <p:spPr bwMode="auto">
          <a:xfrm>
            <a:off x="4788138" y="4104971"/>
            <a:ext cx="655830" cy="1127860"/>
          </a:xfrm>
          <a:custGeom>
            <a:avLst/>
            <a:gdLst>
              <a:gd name="T0" fmla="*/ 0 w 314"/>
              <a:gd name="T1" fmla="*/ 403 h 540"/>
              <a:gd name="T2" fmla="*/ 314 w 314"/>
              <a:gd name="T3" fmla="*/ 540 h 540"/>
              <a:gd name="T4" fmla="*/ 314 w 314"/>
              <a:gd name="T5" fmla="*/ 134 h 540"/>
              <a:gd name="T6" fmla="*/ 0 w 314"/>
              <a:gd name="T7" fmla="*/ 0 h 540"/>
              <a:gd name="T8" fmla="*/ 0 w 314"/>
              <a:gd name="T9" fmla="*/ 403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540">
                <a:moveTo>
                  <a:pt x="0" y="403"/>
                </a:moveTo>
                <a:lnTo>
                  <a:pt x="314" y="540"/>
                </a:lnTo>
                <a:lnTo>
                  <a:pt x="314" y="134"/>
                </a:lnTo>
                <a:lnTo>
                  <a:pt x="0" y="0"/>
                </a:lnTo>
                <a:lnTo>
                  <a:pt x="0" y="403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3" name="Freeform 26"/>
          <p:cNvSpPr>
            <a:spLocks noEditPoints="1"/>
          </p:cNvSpPr>
          <p:nvPr/>
        </p:nvSpPr>
        <p:spPr bwMode="auto">
          <a:xfrm>
            <a:off x="4748454" y="4065288"/>
            <a:ext cx="735198" cy="1207228"/>
          </a:xfrm>
          <a:custGeom>
            <a:avLst/>
            <a:gdLst>
              <a:gd name="T0" fmla="*/ 141 w 149"/>
              <a:gd name="T1" fmla="*/ 245 h 245"/>
              <a:gd name="T2" fmla="*/ 138 w 149"/>
              <a:gd name="T3" fmla="*/ 244 h 245"/>
              <a:gd name="T4" fmla="*/ 4 w 149"/>
              <a:gd name="T5" fmla="*/ 187 h 245"/>
              <a:gd name="T6" fmla="*/ 0 w 149"/>
              <a:gd name="T7" fmla="*/ 179 h 245"/>
              <a:gd name="T8" fmla="*/ 0 w 149"/>
              <a:gd name="T9" fmla="*/ 8 h 245"/>
              <a:gd name="T10" fmla="*/ 3 w 149"/>
              <a:gd name="T11" fmla="*/ 1 h 245"/>
              <a:gd name="T12" fmla="*/ 11 w 149"/>
              <a:gd name="T13" fmla="*/ 1 h 245"/>
              <a:gd name="T14" fmla="*/ 144 w 149"/>
              <a:gd name="T15" fmla="*/ 58 h 245"/>
              <a:gd name="T16" fmla="*/ 149 w 149"/>
              <a:gd name="T17" fmla="*/ 65 h 245"/>
              <a:gd name="T18" fmla="*/ 149 w 149"/>
              <a:gd name="T19" fmla="*/ 237 h 245"/>
              <a:gd name="T20" fmla="*/ 145 w 149"/>
              <a:gd name="T21" fmla="*/ 243 h 245"/>
              <a:gd name="T22" fmla="*/ 141 w 149"/>
              <a:gd name="T23" fmla="*/ 245 h 245"/>
              <a:gd name="T24" fmla="*/ 16 w 149"/>
              <a:gd name="T25" fmla="*/ 174 h 245"/>
              <a:gd name="T26" fmla="*/ 133 w 149"/>
              <a:gd name="T27" fmla="*/ 224 h 245"/>
              <a:gd name="T28" fmla="*/ 133 w 149"/>
              <a:gd name="T29" fmla="*/ 70 h 245"/>
              <a:gd name="T30" fmla="*/ 16 w 149"/>
              <a:gd name="T31" fmla="*/ 20 h 245"/>
              <a:gd name="T32" fmla="*/ 16 w 149"/>
              <a:gd name="T33" fmla="*/ 17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245">
                <a:moveTo>
                  <a:pt x="141" y="245"/>
                </a:moveTo>
                <a:cubicBezTo>
                  <a:pt x="140" y="245"/>
                  <a:pt x="139" y="244"/>
                  <a:pt x="138" y="244"/>
                </a:cubicBezTo>
                <a:cubicBezTo>
                  <a:pt x="4" y="187"/>
                  <a:pt x="4" y="187"/>
                  <a:pt x="4" y="187"/>
                </a:cubicBezTo>
                <a:cubicBezTo>
                  <a:pt x="2" y="186"/>
                  <a:pt x="0" y="183"/>
                  <a:pt x="0" y="179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1" y="3"/>
                  <a:pt x="3" y="1"/>
                </a:cubicBezTo>
                <a:cubicBezTo>
                  <a:pt x="5" y="0"/>
                  <a:pt x="8" y="0"/>
                  <a:pt x="11" y="1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47" y="59"/>
                  <a:pt x="149" y="62"/>
                  <a:pt x="149" y="65"/>
                </a:cubicBezTo>
                <a:cubicBezTo>
                  <a:pt x="149" y="237"/>
                  <a:pt x="149" y="237"/>
                  <a:pt x="149" y="237"/>
                </a:cubicBezTo>
                <a:cubicBezTo>
                  <a:pt x="149" y="239"/>
                  <a:pt x="148" y="242"/>
                  <a:pt x="145" y="243"/>
                </a:cubicBezTo>
                <a:cubicBezTo>
                  <a:pt x="144" y="244"/>
                  <a:pt x="142" y="245"/>
                  <a:pt x="141" y="245"/>
                </a:cubicBezTo>
                <a:close/>
                <a:moveTo>
                  <a:pt x="16" y="174"/>
                </a:moveTo>
                <a:cubicBezTo>
                  <a:pt x="133" y="224"/>
                  <a:pt x="133" y="224"/>
                  <a:pt x="133" y="224"/>
                </a:cubicBezTo>
                <a:cubicBezTo>
                  <a:pt x="133" y="70"/>
                  <a:pt x="133" y="70"/>
                  <a:pt x="133" y="70"/>
                </a:cubicBezTo>
                <a:cubicBezTo>
                  <a:pt x="16" y="20"/>
                  <a:pt x="16" y="20"/>
                  <a:pt x="16" y="20"/>
                </a:cubicBezTo>
                <a:lnTo>
                  <a:pt x="16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4" name="Freeform 27"/>
          <p:cNvSpPr/>
          <p:nvPr/>
        </p:nvSpPr>
        <p:spPr bwMode="auto">
          <a:xfrm>
            <a:off x="4788138" y="3823007"/>
            <a:ext cx="1311659" cy="568107"/>
          </a:xfrm>
          <a:custGeom>
            <a:avLst/>
            <a:gdLst>
              <a:gd name="T0" fmla="*/ 0 w 628"/>
              <a:gd name="T1" fmla="*/ 137 h 272"/>
              <a:gd name="T2" fmla="*/ 314 w 628"/>
              <a:gd name="T3" fmla="*/ 272 h 272"/>
              <a:gd name="T4" fmla="*/ 628 w 628"/>
              <a:gd name="T5" fmla="*/ 135 h 272"/>
              <a:gd name="T6" fmla="*/ 314 w 628"/>
              <a:gd name="T7" fmla="*/ 0 h 272"/>
              <a:gd name="T8" fmla="*/ 0 w 628"/>
              <a:gd name="T9" fmla="*/ 1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272">
                <a:moveTo>
                  <a:pt x="0" y="137"/>
                </a:moveTo>
                <a:lnTo>
                  <a:pt x="314" y="272"/>
                </a:lnTo>
                <a:lnTo>
                  <a:pt x="628" y="135"/>
                </a:lnTo>
                <a:lnTo>
                  <a:pt x="314" y="0"/>
                </a:lnTo>
                <a:lnTo>
                  <a:pt x="0" y="137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5" name="Freeform 28"/>
          <p:cNvSpPr>
            <a:spLocks noEditPoints="1"/>
          </p:cNvSpPr>
          <p:nvPr/>
        </p:nvSpPr>
        <p:spPr bwMode="auto">
          <a:xfrm>
            <a:off x="4748454" y="3783322"/>
            <a:ext cx="1391027" cy="645386"/>
          </a:xfrm>
          <a:custGeom>
            <a:avLst/>
            <a:gdLst>
              <a:gd name="T0" fmla="*/ 141 w 282"/>
              <a:gd name="T1" fmla="*/ 131 h 131"/>
              <a:gd name="T2" fmla="*/ 138 w 282"/>
              <a:gd name="T3" fmla="*/ 130 h 131"/>
              <a:gd name="T4" fmla="*/ 4 w 282"/>
              <a:gd name="T5" fmla="*/ 73 h 131"/>
              <a:gd name="T6" fmla="*/ 0 w 282"/>
              <a:gd name="T7" fmla="*/ 66 h 131"/>
              <a:gd name="T8" fmla="*/ 4 w 282"/>
              <a:gd name="T9" fmla="*/ 58 h 131"/>
              <a:gd name="T10" fmla="*/ 138 w 282"/>
              <a:gd name="T11" fmla="*/ 1 h 131"/>
              <a:gd name="T12" fmla="*/ 144 w 282"/>
              <a:gd name="T13" fmla="*/ 1 h 131"/>
              <a:gd name="T14" fmla="*/ 277 w 282"/>
              <a:gd name="T15" fmla="*/ 58 h 131"/>
              <a:gd name="T16" fmla="*/ 282 w 282"/>
              <a:gd name="T17" fmla="*/ 65 h 131"/>
              <a:gd name="T18" fmla="*/ 277 w 282"/>
              <a:gd name="T19" fmla="*/ 72 h 131"/>
              <a:gd name="T20" fmla="*/ 144 w 282"/>
              <a:gd name="T21" fmla="*/ 130 h 131"/>
              <a:gd name="T22" fmla="*/ 141 w 282"/>
              <a:gd name="T23" fmla="*/ 131 h 131"/>
              <a:gd name="T24" fmla="*/ 28 w 282"/>
              <a:gd name="T25" fmla="*/ 66 h 131"/>
              <a:gd name="T26" fmla="*/ 141 w 282"/>
              <a:gd name="T27" fmla="*/ 114 h 131"/>
              <a:gd name="T28" fmla="*/ 254 w 282"/>
              <a:gd name="T29" fmla="*/ 65 h 131"/>
              <a:gd name="T30" fmla="*/ 141 w 282"/>
              <a:gd name="T31" fmla="*/ 17 h 131"/>
              <a:gd name="T32" fmla="*/ 28 w 282"/>
              <a:gd name="T33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" h="131">
                <a:moveTo>
                  <a:pt x="141" y="131"/>
                </a:moveTo>
                <a:cubicBezTo>
                  <a:pt x="140" y="131"/>
                  <a:pt x="139" y="130"/>
                  <a:pt x="138" y="130"/>
                </a:cubicBezTo>
                <a:cubicBezTo>
                  <a:pt x="4" y="73"/>
                  <a:pt x="4" y="73"/>
                  <a:pt x="4" y="73"/>
                </a:cubicBezTo>
                <a:cubicBezTo>
                  <a:pt x="2" y="72"/>
                  <a:pt x="0" y="69"/>
                  <a:pt x="0" y="66"/>
                </a:cubicBezTo>
                <a:cubicBezTo>
                  <a:pt x="0" y="62"/>
                  <a:pt x="2" y="59"/>
                  <a:pt x="4" y="58"/>
                </a:cubicBezTo>
                <a:cubicBezTo>
                  <a:pt x="138" y="1"/>
                  <a:pt x="138" y="1"/>
                  <a:pt x="138" y="1"/>
                </a:cubicBezTo>
                <a:cubicBezTo>
                  <a:pt x="140" y="0"/>
                  <a:pt x="142" y="0"/>
                  <a:pt x="144" y="1"/>
                </a:cubicBezTo>
                <a:cubicBezTo>
                  <a:pt x="277" y="58"/>
                  <a:pt x="277" y="58"/>
                  <a:pt x="277" y="58"/>
                </a:cubicBezTo>
                <a:cubicBezTo>
                  <a:pt x="280" y="59"/>
                  <a:pt x="282" y="62"/>
                  <a:pt x="282" y="65"/>
                </a:cubicBezTo>
                <a:cubicBezTo>
                  <a:pt x="282" y="68"/>
                  <a:pt x="280" y="71"/>
                  <a:pt x="277" y="72"/>
                </a:cubicBezTo>
                <a:cubicBezTo>
                  <a:pt x="144" y="130"/>
                  <a:pt x="144" y="130"/>
                  <a:pt x="144" y="130"/>
                </a:cubicBezTo>
                <a:cubicBezTo>
                  <a:pt x="143" y="130"/>
                  <a:pt x="142" y="131"/>
                  <a:pt x="141" y="131"/>
                </a:cubicBezTo>
                <a:close/>
                <a:moveTo>
                  <a:pt x="28" y="66"/>
                </a:moveTo>
                <a:cubicBezTo>
                  <a:pt x="141" y="114"/>
                  <a:pt x="141" y="114"/>
                  <a:pt x="141" y="114"/>
                </a:cubicBezTo>
                <a:cubicBezTo>
                  <a:pt x="254" y="65"/>
                  <a:pt x="254" y="65"/>
                  <a:pt x="254" y="65"/>
                </a:cubicBezTo>
                <a:cubicBezTo>
                  <a:pt x="141" y="17"/>
                  <a:pt x="141" y="17"/>
                  <a:pt x="141" y="17"/>
                </a:cubicBezTo>
                <a:lnTo>
                  <a:pt x="28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6" name="Freeform 29"/>
          <p:cNvSpPr/>
          <p:nvPr/>
        </p:nvSpPr>
        <p:spPr bwMode="auto">
          <a:xfrm>
            <a:off x="6766071" y="4104971"/>
            <a:ext cx="655830" cy="1127860"/>
          </a:xfrm>
          <a:custGeom>
            <a:avLst/>
            <a:gdLst>
              <a:gd name="T0" fmla="*/ 314 w 314"/>
              <a:gd name="T1" fmla="*/ 403 h 540"/>
              <a:gd name="T2" fmla="*/ 0 w 314"/>
              <a:gd name="T3" fmla="*/ 540 h 540"/>
              <a:gd name="T4" fmla="*/ 0 w 314"/>
              <a:gd name="T5" fmla="*/ 134 h 540"/>
              <a:gd name="T6" fmla="*/ 314 w 314"/>
              <a:gd name="T7" fmla="*/ 0 h 540"/>
              <a:gd name="T8" fmla="*/ 314 w 314"/>
              <a:gd name="T9" fmla="*/ 403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540">
                <a:moveTo>
                  <a:pt x="314" y="403"/>
                </a:moveTo>
                <a:lnTo>
                  <a:pt x="0" y="540"/>
                </a:lnTo>
                <a:lnTo>
                  <a:pt x="0" y="134"/>
                </a:lnTo>
                <a:lnTo>
                  <a:pt x="314" y="0"/>
                </a:lnTo>
                <a:lnTo>
                  <a:pt x="314" y="403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7" name="Freeform 30"/>
          <p:cNvSpPr>
            <a:spLocks noEditPoints="1"/>
          </p:cNvSpPr>
          <p:nvPr/>
        </p:nvSpPr>
        <p:spPr bwMode="auto">
          <a:xfrm>
            <a:off x="6726386" y="4065288"/>
            <a:ext cx="735198" cy="1207228"/>
          </a:xfrm>
          <a:custGeom>
            <a:avLst/>
            <a:gdLst>
              <a:gd name="T0" fmla="*/ 8 w 149"/>
              <a:gd name="T1" fmla="*/ 245 h 245"/>
              <a:gd name="T2" fmla="*/ 3 w 149"/>
              <a:gd name="T3" fmla="*/ 243 h 245"/>
              <a:gd name="T4" fmla="*/ 0 w 149"/>
              <a:gd name="T5" fmla="*/ 237 h 245"/>
              <a:gd name="T6" fmla="*/ 0 w 149"/>
              <a:gd name="T7" fmla="*/ 65 h 245"/>
              <a:gd name="T8" fmla="*/ 4 w 149"/>
              <a:gd name="T9" fmla="*/ 58 h 245"/>
              <a:gd name="T10" fmla="*/ 138 w 149"/>
              <a:gd name="T11" fmla="*/ 1 h 245"/>
              <a:gd name="T12" fmla="*/ 145 w 149"/>
              <a:gd name="T13" fmla="*/ 1 h 245"/>
              <a:gd name="T14" fmla="*/ 149 w 149"/>
              <a:gd name="T15" fmla="*/ 8 h 245"/>
              <a:gd name="T16" fmla="*/ 149 w 149"/>
              <a:gd name="T17" fmla="*/ 179 h 245"/>
              <a:gd name="T18" fmla="*/ 144 w 149"/>
              <a:gd name="T19" fmla="*/ 187 h 245"/>
              <a:gd name="T20" fmla="*/ 11 w 149"/>
              <a:gd name="T21" fmla="*/ 244 h 245"/>
              <a:gd name="T22" fmla="*/ 8 w 149"/>
              <a:gd name="T23" fmla="*/ 245 h 245"/>
              <a:gd name="T24" fmla="*/ 16 w 149"/>
              <a:gd name="T25" fmla="*/ 70 h 245"/>
              <a:gd name="T26" fmla="*/ 16 w 149"/>
              <a:gd name="T27" fmla="*/ 224 h 245"/>
              <a:gd name="T28" fmla="*/ 133 w 149"/>
              <a:gd name="T29" fmla="*/ 174 h 245"/>
              <a:gd name="T30" fmla="*/ 133 w 149"/>
              <a:gd name="T31" fmla="*/ 20 h 245"/>
              <a:gd name="T32" fmla="*/ 16 w 149"/>
              <a:gd name="T33" fmla="*/ 7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245">
                <a:moveTo>
                  <a:pt x="8" y="245"/>
                </a:moveTo>
                <a:cubicBezTo>
                  <a:pt x="6" y="245"/>
                  <a:pt x="5" y="244"/>
                  <a:pt x="3" y="243"/>
                </a:cubicBezTo>
                <a:cubicBezTo>
                  <a:pt x="1" y="242"/>
                  <a:pt x="0" y="239"/>
                  <a:pt x="0" y="23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2"/>
                  <a:pt x="2" y="59"/>
                  <a:pt x="4" y="58"/>
                </a:cubicBezTo>
                <a:cubicBezTo>
                  <a:pt x="138" y="1"/>
                  <a:pt x="138" y="1"/>
                  <a:pt x="138" y="1"/>
                </a:cubicBezTo>
                <a:cubicBezTo>
                  <a:pt x="140" y="0"/>
                  <a:pt x="143" y="0"/>
                  <a:pt x="145" y="1"/>
                </a:cubicBezTo>
                <a:cubicBezTo>
                  <a:pt x="148" y="3"/>
                  <a:pt x="149" y="5"/>
                  <a:pt x="149" y="8"/>
                </a:cubicBezTo>
                <a:cubicBezTo>
                  <a:pt x="149" y="179"/>
                  <a:pt x="149" y="179"/>
                  <a:pt x="149" y="179"/>
                </a:cubicBezTo>
                <a:cubicBezTo>
                  <a:pt x="149" y="183"/>
                  <a:pt x="147" y="186"/>
                  <a:pt x="144" y="187"/>
                </a:cubicBezTo>
                <a:cubicBezTo>
                  <a:pt x="11" y="244"/>
                  <a:pt x="11" y="244"/>
                  <a:pt x="11" y="244"/>
                </a:cubicBezTo>
                <a:cubicBezTo>
                  <a:pt x="10" y="244"/>
                  <a:pt x="9" y="245"/>
                  <a:pt x="8" y="245"/>
                </a:cubicBezTo>
                <a:close/>
                <a:moveTo>
                  <a:pt x="16" y="70"/>
                </a:moveTo>
                <a:cubicBezTo>
                  <a:pt x="16" y="224"/>
                  <a:pt x="16" y="224"/>
                  <a:pt x="16" y="224"/>
                </a:cubicBezTo>
                <a:cubicBezTo>
                  <a:pt x="133" y="174"/>
                  <a:pt x="133" y="174"/>
                  <a:pt x="133" y="174"/>
                </a:cubicBezTo>
                <a:cubicBezTo>
                  <a:pt x="133" y="20"/>
                  <a:pt x="133" y="20"/>
                  <a:pt x="133" y="20"/>
                </a:cubicBezTo>
                <a:lnTo>
                  <a:pt x="16" y="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8" name="Freeform 31"/>
          <p:cNvSpPr/>
          <p:nvPr/>
        </p:nvSpPr>
        <p:spPr bwMode="auto">
          <a:xfrm>
            <a:off x="6103974" y="4104971"/>
            <a:ext cx="662096" cy="1127860"/>
          </a:xfrm>
          <a:custGeom>
            <a:avLst/>
            <a:gdLst>
              <a:gd name="T0" fmla="*/ 0 w 317"/>
              <a:gd name="T1" fmla="*/ 403 h 540"/>
              <a:gd name="T2" fmla="*/ 317 w 317"/>
              <a:gd name="T3" fmla="*/ 540 h 540"/>
              <a:gd name="T4" fmla="*/ 317 w 317"/>
              <a:gd name="T5" fmla="*/ 134 h 540"/>
              <a:gd name="T6" fmla="*/ 0 w 317"/>
              <a:gd name="T7" fmla="*/ 0 h 540"/>
              <a:gd name="T8" fmla="*/ 0 w 317"/>
              <a:gd name="T9" fmla="*/ 403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540">
                <a:moveTo>
                  <a:pt x="0" y="403"/>
                </a:moveTo>
                <a:lnTo>
                  <a:pt x="317" y="540"/>
                </a:lnTo>
                <a:lnTo>
                  <a:pt x="317" y="134"/>
                </a:lnTo>
                <a:lnTo>
                  <a:pt x="0" y="0"/>
                </a:lnTo>
                <a:lnTo>
                  <a:pt x="0" y="403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39" name="Freeform 32"/>
          <p:cNvSpPr>
            <a:spLocks noEditPoints="1"/>
          </p:cNvSpPr>
          <p:nvPr/>
        </p:nvSpPr>
        <p:spPr bwMode="auto">
          <a:xfrm>
            <a:off x="6064291" y="4065288"/>
            <a:ext cx="741464" cy="1207228"/>
          </a:xfrm>
          <a:custGeom>
            <a:avLst/>
            <a:gdLst>
              <a:gd name="T0" fmla="*/ 142 w 150"/>
              <a:gd name="T1" fmla="*/ 245 h 245"/>
              <a:gd name="T2" fmla="*/ 138 w 150"/>
              <a:gd name="T3" fmla="*/ 244 h 245"/>
              <a:gd name="T4" fmla="*/ 5 w 150"/>
              <a:gd name="T5" fmla="*/ 187 h 245"/>
              <a:gd name="T6" fmla="*/ 0 w 150"/>
              <a:gd name="T7" fmla="*/ 179 h 245"/>
              <a:gd name="T8" fmla="*/ 0 w 150"/>
              <a:gd name="T9" fmla="*/ 8 h 245"/>
              <a:gd name="T10" fmla="*/ 4 w 150"/>
              <a:gd name="T11" fmla="*/ 1 h 245"/>
              <a:gd name="T12" fmla="*/ 11 w 150"/>
              <a:gd name="T13" fmla="*/ 1 h 245"/>
              <a:gd name="T14" fmla="*/ 145 w 150"/>
              <a:gd name="T15" fmla="*/ 58 h 245"/>
              <a:gd name="T16" fmla="*/ 150 w 150"/>
              <a:gd name="T17" fmla="*/ 65 h 245"/>
              <a:gd name="T18" fmla="*/ 150 w 150"/>
              <a:gd name="T19" fmla="*/ 237 h 245"/>
              <a:gd name="T20" fmla="*/ 146 w 150"/>
              <a:gd name="T21" fmla="*/ 243 h 245"/>
              <a:gd name="T22" fmla="*/ 142 w 150"/>
              <a:gd name="T23" fmla="*/ 245 h 245"/>
              <a:gd name="T24" fmla="*/ 16 w 150"/>
              <a:gd name="T25" fmla="*/ 174 h 245"/>
              <a:gd name="T26" fmla="*/ 134 w 150"/>
              <a:gd name="T27" fmla="*/ 224 h 245"/>
              <a:gd name="T28" fmla="*/ 134 w 150"/>
              <a:gd name="T29" fmla="*/ 70 h 245"/>
              <a:gd name="T30" fmla="*/ 16 w 150"/>
              <a:gd name="T31" fmla="*/ 20 h 245"/>
              <a:gd name="T32" fmla="*/ 16 w 150"/>
              <a:gd name="T33" fmla="*/ 17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245">
                <a:moveTo>
                  <a:pt x="142" y="245"/>
                </a:moveTo>
                <a:cubicBezTo>
                  <a:pt x="141" y="245"/>
                  <a:pt x="139" y="244"/>
                  <a:pt x="138" y="244"/>
                </a:cubicBezTo>
                <a:cubicBezTo>
                  <a:pt x="5" y="187"/>
                  <a:pt x="5" y="187"/>
                  <a:pt x="5" y="187"/>
                </a:cubicBezTo>
                <a:cubicBezTo>
                  <a:pt x="2" y="186"/>
                  <a:pt x="0" y="183"/>
                  <a:pt x="0" y="179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2" y="3"/>
                  <a:pt x="4" y="1"/>
                </a:cubicBezTo>
                <a:cubicBezTo>
                  <a:pt x="6" y="0"/>
                  <a:pt x="9" y="0"/>
                  <a:pt x="11" y="1"/>
                </a:cubicBezTo>
                <a:cubicBezTo>
                  <a:pt x="145" y="58"/>
                  <a:pt x="145" y="58"/>
                  <a:pt x="145" y="58"/>
                </a:cubicBezTo>
                <a:cubicBezTo>
                  <a:pt x="148" y="59"/>
                  <a:pt x="150" y="62"/>
                  <a:pt x="150" y="65"/>
                </a:cubicBezTo>
                <a:cubicBezTo>
                  <a:pt x="150" y="237"/>
                  <a:pt x="150" y="237"/>
                  <a:pt x="150" y="237"/>
                </a:cubicBezTo>
                <a:cubicBezTo>
                  <a:pt x="150" y="239"/>
                  <a:pt x="148" y="242"/>
                  <a:pt x="146" y="243"/>
                </a:cubicBezTo>
                <a:cubicBezTo>
                  <a:pt x="145" y="244"/>
                  <a:pt x="143" y="245"/>
                  <a:pt x="142" y="245"/>
                </a:cubicBezTo>
                <a:close/>
                <a:moveTo>
                  <a:pt x="16" y="174"/>
                </a:moveTo>
                <a:cubicBezTo>
                  <a:pt x="134" y="224"/>
                  <a:pt x="134" y="224"/>
                  <a:pt x="134" y="224"/>
                </a:cubicBezTo>
                <a:cubicBezTo>
                  <a:pt x="134" y="70"/>
                  <a:pt x="134" y="70"/>
                  <a:pt x="134" y="70"/>
                </a:cubicBezTo>
                <a:cubicBezTo>
                  <a:pt x="16" y="20"/>
                  <a:pt x="16" y="20"/>
                  <a:pt x="16" y="20"/>
                </a:cubicBezTo>
                <a:lnTo>
                  <a:pt x="16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40" name="Freeform 33"/>
          <p:cNvSpPr/>
          <p:nvPr/>
        </p:nvSpPr>
        <p:spPr bwMode="auto">
          <a:xfrm>
            <a:off x="6103974" y="3823007"/>
            <a:ext cx="1317926" cy="568107"/>
          </a:xfrm>
          <a:custGeom>
            <a:avLst/>
            <a:gdLst>
              <a:gd name="T0" fmla="*/ 0 w 631"/>
              <a:gd name="T1" fmla="*/ 137 h 272"/>
              <a:gd name="T2" fmla="*/ 317 w 631"/>
              <a:gd name="T3" fmla="*/ 272 h 272"/>
              <a:gd name="T4" fmla="*/ 631 w 631"/>
              <a:gd name="T5" fmla="*/ 135 h 272"/>
              <a:gd name="T6" fmla="*/ 317 w 631"/>
              <a:gd name="T7" fmla="*/ 0 h 272"/>
              <a:gd name="T8" fmla="*/ 0 w 631"/>
              <a:gd name="T9" fmla="*/ 1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72">
                <a:moveTo>
                  <a:pt x="0" y="137"/>
                </a:moveTo>
                <a:lnTo>
                  <a:pt x="317" y="272"/>
                </a:lnTo>
                <a:lnTo>
                  <a:pt x="631" y="135"/>
                </a:lnTo>
                <a:lnTo>
                  <a:pt x="31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41" name="Freeform 34"/>
          <p:cNvSpPr>
            <a:spLocks noEditPoints="1"/>
          </p:cNvSpPr>
          <p:nvPr/>
        </p:nvSpPr>
        <p:spPr bwMode="auto">
          <a:xfrm>
            <a:off x="6064291" y="3783322"/>
            <a:ext cx="1397294" cy="645386"/>
          </a:xfrm>
          <a:custGeom>
            <a:avLst/>
            <a:gdLst>
              <a:gd name="T0" fmla="*/ 142 w 283"/>
              <a:gd name="T1" fmla="*/ 131 h 131"/>
              <a:gd name="T2" fmla="*/ 138 w 283"/>
              <a:gd name="T3" fmla="*/ 130 h 131"/>
              <a:gd name="T4" fmla="*/ 5 w 283"/>
              <a:gd name="T5" fmla="*/ 73 h 131"/>
              <a:gd name="T6" fmla="*/ 0 w 283"/>
              <a:gd name="T7" fmla="*/ 66 h 131"/>
              <a:gd name="T8" fmla="*/ 5 w 283"/>
              <a:gd name="T9" fmla="*/ 58 h 131"/>
              <a:gd name="T10" fmla="*/ 138 w 283"/>
              <a:gd name="T11" fmla="*/ 1 h 131"/>
              <a:gd name="T12" fmla="*/ 145 w 283"/>
              <a:gd name="T13" fmla="*/ 1 h 131"/>
              <a:gd name="T14" fmla="*/ 278 w 283"/>
              <a:gd name="T15" fmla="*/ 58 h 131"/>
              <a:gd name="T16" fmla="*/ 283 w 283"/>
              <a:gd name="T17" fmla="*/ 65 h 131"/>
              <a:gd name="T18" fmla="*/ 278 w 283"/>
              <a:gd name="T19" fmla="*/ 72 h 131"/>
              <a:gd name="T20" fmla="*/ 145 w 283"/>
              <a:gd name="T21" fmla="*/ 130 h 131"/>
              <a:gd name="T22" fmla="*/ 142 w 283"/>
              <a:gd name="T23" fmla="*/ 131 h 131"/>
              <a:gd name="T24" fmla="*/ 29 w 283"/>
              <a:gd name="T25" fmla="*/ 66 h 131"/>
              <a:gd name="T26" fmla="*/ 142 w 283"/>
              <a:gd name="T27" fmla="*/ 114 h 131"/>
              <a:gd name="T28" fmla="*/ 255 w 283"/>
              <a:gd name="T29" fmla="*/ 65 h 131"/>
              <a:gd name="T30" fmla="*/ 142 w 283"/>
              <a:gd name="T31" fmla="*/ 17 h 131"/>
              <a:gd name="T32" fmla="*/ 29 w 283"/>
              <a:gd name="T33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" h="131">
                <a:moveTo>
                  <a:pt x="142" y="131"/>
                </a:moveTo>
                <a:cubicBezTo>
                  <a:pt x="141" y="131"/>
                  <a:pt x="139" y="130"/>
                  <a:pt x="138" y="130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2"/>
                  <a:pt x="0" y="69"/>
                  <a:pt x="0" y="66"/>
                </a:cubicBezTo>
                <a:cubicBezTo>
                  <a:pt x="0" y="62"/>
                  <a:pt x="2" y="59"/>
                  <a:pt x="5" y="58"/>
                </a:cubicBezTo>
                <a:cubicBezTo>
                  <a:pt x="138" y="1"/>
                  <a:pt x="138" y="1"/>
                  <a:pt x="138" y="1"/>
                </a:cubicBezTo>
                <a:cubicBezTo>
                  <a:pt x="140" y="0"/>
                  <a:pt x="143" y="0"/>
                  <a:pt x="145" y="1"/>
                </a:cubicBezTo>
                <a:cubicBezTo>
                  <a:pt x="278" y="58"/>
                  <a:pt x="278" y="58"/>
                  <a:pt x="278" y="58"/>
                </a:cubicBezTo>
                <a:cubicBezTo>
                  <a:pt x="281" y="59"/>
                  <a:pt x="283" y="62"/>
                  <a:pt x="283" y="65"/>
                </a:cubicBezTo>
                <a:cubicBezTo>
                  <a:pt x="283" y="68"/>
                  <a:pt x="281" y="71"/>
                  <a:pt x="278" y="7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4" y="130"/>
                  <a:pt x="143" y="131"/>
                  <a:pt x="142" y="131"/>
                </a:cubicBezTo>
                <a:close/>
                <a:moveTo>
                  <a:pt x="29" y="66"/>
                </a:moveTo>
                <a:cubicBezTo>
                  <a:pt x="142" y="114"/>
                  <a:pt x="142" y="114"/>
                  <a:pt x="142" y="114"/>
                </a:cubicBezTo>
                <a:cubicBezTo>
                  <a:pt x="255" y="65"/>
                  <a:pt x="255" y="65"/>
                  <a:pt x="255" y="65"/>
                </a:cubicBezTo>
                <a:cubicBezTo>
                  <a:pt x="142" y="17"/>
                  <a:pt x="142" y="17"/>
                  <a:pt x="142" y="17"/>
                </a:cubicBezTo>
                <a:lnTo>
                  <a:pt x="29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42" name="Freeform 35"/>
          <p:cNvSpPr/>
          <p:nvPr/>
        </p:nvSpPr>
        <p:spPr bwMode="auto">
          <a:xfrm>
            <a:off x="6103974" y="2979200"/>
            <a:ext cx="662096" cy="1125771"/>
          </a:xfrm>
          <a:custGeom>
            <a:avLst/>
            <a:gdLst>
              <a:gd name="T0" fmla="*/ 317 w 317"/>
              <a:gd name="T1" fmla="*/ 404 h 539"/>
              <a:gd name="T2" fmla="*/ 0 w 317"/>
              <a:gd name="T3" fmla="*/ 539 h 539"/>
              <a:gd name="T4" fmla="*/ 0 w 317"/>
              <a:gd name="T5" fmla="*/ 135 h 539"/>
              <a:gd name="T6" fmla="*/ 317 w 317"/>
              <a:gd name="T7" fmla="*/ 0 h 539"/>
              <a:gd name="T8" fmla="*/ 317 w 317"/>
              <a:gd name="T9" fmla="*/ 40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539">
                <a:moveTo>
                  <a:pt x="317" y="404"/>
                </a:moveTo>
                <a:lnTo>
                  <a:pt x="0" y="539"/>
                </a:lnTo>
                <a:lnTo>
                  <a:pt x="0" y="135"/>
                </a:lnTo>
                <a:lnTo>
                  <a:pt x="317" y="0"/>
                </a:lnTo>
                <a:lnTo>
                  <a:pt x="317" y="404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43" name="Freeform 36"/>
          <p:cNvSpPr>
            <a:spLocks noEditPoints="1"/>
          </p:cNvSpPr>
          <p:nvPr/>
        </p:nvSpPr>
        <p:spPr bwMode="auto">
          <a:xfrm>
            <a:off x="6064291" y="2935338"/>
            <a:ext cx="741464" cy="1207228"/>
          </a:xfrm>
          <a:custGeom>
            <a:avLst/>
            <a:gdLst>
              <a:gd name="T0" fmla="*/ 8 w 150"/>
              <a:gd name="T1" fmla="*/ 245 h 245"/>
              <a:gd name="T2" fmla="*/ 4 w 150"/>
              <a:gd name="T3" fmla="*/ 244 h 245"/>
              <a:gd name="T4" fmla="*/ 0 w 150"/>
              <a:gd name="T5" fmla="*/ 237 h 245"/>
              <a:gd name="T6" fmla="*/ 0 w 150"/>
              <a:gd name="T7" fmla="*/ 66 h 245"/>
              <a:gd name="T8" fmla="*/ 5 w 150"/>
              <a:gd name="T9" fmla="*/ 58 h 245"/>
              <a:gd name="T10" fmla="*/ 138 w 150"/>
              <a:gd name="T11" fmla="*/ 1 h 245"/>
              <a:gd name="T12" fmla="*/ 146 w 150"/>
              <a:gd name="T13" fmla="*/ 2 h 245"/>
              <a:gd name="T14" fmla="*/ 150 w 150"/>
              <a:gd name="T15" fmla="*/ 9 h 245"/>
              <a:gd name="T16" fmla="*/ 150 w 150"/>
              <a:gd name="T17" fmla="*/ 180 h 245"/>
              <a:gd name="T18" fmla="*/ 145 w 150"/>
              <a:gd name="T19" fmla="*/ 188 h 245"/>
              <a:gd name="T20" fmla="*/ 11 w 150"/>
              <a:gd name="T21" fmla="*/ 245 h 245"/>
              <a:gd name="T22" fmla="*/ 8 w 150"/>
              <a:gd name="T23" fmla="*/ 245 h 245"/>
              <a:gd name="T24" fmla="*/ 16 w 150"/>
              <a:gd name="T25" fmla="*/ 71 h 245"/>
              <a:gd name="T26" fmla="*/ 16 w 150"/>
              <a:gd name="T27" fmla="*/ 225 h 245"/>
              <a:gd name="T28" fmla="*/ 134 w 150"/>
              <a:gd name="T29" fmla="*/ 175 h 245"/>
              <a:gd name="T30" fmla="*/ 134 w 150"/>
              <a:gd name="T31" fmla="*/ 21 h 245"/>
              <a:gd name="T32" fmla="*/ 16 w 150"/>
              <a:gd name="T33" fmla="*/ 7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245">
                <a:moveTo>
                  <a:pt x="8" y="245"/>
                </a:moveTo>
                <a:cubicBezTo>
                  <a:pt x="7" y="245"/>
                  <a:pt x="5" y="245"/>
                  <a:pt x="4" y="244"/>
                </a:cubicBezTo>
                <a:cubicBezTo>
                  <a:pt x="2" y="242"/>
                  <a:pt x="0" y="240"/>
                  <a:pt x="0" y="23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3"/>
                  <a:pt x="2" y="60"/>
                  <a:pt x="5" y="58"/>
                </a:cubicBezTo>
                <a:cubicBezTo>
                  <a:pt x="138" y="1"/>
                  <a:pt x="138" y="1"/>
                  <a:pt x="138" y="1"/>
                </a:cubicBezTo>
                <a:cubicBezTo>
                  <a:pt x="141" y="0"/>
                  <a:pt x="144" y="1"/>
                  <a:pt x="146" y="2"/>
                </a:cubicBezTo>
                <a:cubicBezTo>
                  <a:pt x="148" y="3"/>
                  <a:pt x="150" y="6"/>
                  <a:pt x="150" y="9"/>
                </a:cubicBezTo>
                <a:cubicBezTo>
                  <a:pt x="150" y="180"/>
                  <a:pt x="150" y="180"/>
                  <a:pt x="150" y="180"/>
                </a:cubicBezTo>
                <a:cubicBezTo>
                  <a:pt x="150" y="183"/>
                  <a:pt x="148" y="186"/>
                  <a:pt x="145" y="188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0" y="245"/>
                  <a:pt x="9" y="245"/>
                  <a:pt x="8" y="245"/>
                </a:cubicBezTo>
                <a:close/>
                <a:moveTo>
                  <a:pt x="16" y="71"/>
                </a:moveTo>
                <a:cubicBezTo>
                  <a:pt x="16" y="225"/>
                  <a:pt x="16" y="225"/>
                  <a:pt x="16" y="225"/>
                </a:cubicBezTo>
                <a:cubicBezTo>
                  <a:pt x="134" y="175"/>
                  <a:pt x="134" y="175"/>
                  <a:pt x="134" y="175"/>
                </a:cubicBezTo>
                <a:cubicBezTo>
                  <a:pt x="134" y="21"/>
                  <a:pt x="134" y="21"/>
                  <a:pt x="134" y="21"/>
                </a:cubicBezTo>
                <a:lnTo>
                  <a:pt x="16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44" name="Freeform 37"/>
          <p:cNvSpPr/>
          <p:nvPr/>
        </p:nvSpPr>
        <p:spPr bwMode="auto">
          <a:xfrm>
            <a:off x="5448145" y="2979200"/>
            <a:ext cx="655830" cy="1125771"/>
          </a:xfrm>
          <a:custGeom>
            <a:avLst/>
            <a:gdLst>
              <a:gd name="T0" fmla="*/ 0 w 314"/>
              <a:gd name="T1" fmla="*/ 404 h 539"/>
              <a:gd name="T2" fmla="*/ 314 w 314"/>
              <a:gd name="T3" fmla="*/ 539 h 539"/>
              <a:gd name="T4" fmla="*/ 314 w 314"/>
              <a:gd name="T5" fmla="*/ 135 h 539"/>
              <a:gd name="T6" fmla="*/ 0 w 314"/>
              <a:gd name="T7" fmla="*/ 0 h 539"/>
              <a:gd name="T8" fmla="*/ 0 w 314"/>
              <a:gd name="T9" fmla="*/ 40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539">
                <a:moveTo>
                  <a:pt x="0" y="404"/>
                </a:moveTo>
                <a:lnTo>
                  <a:pt x="314" y="539"/>
                </a:lnTo>
                <a:lnTo>
                  <a:pt x="314" y="135"/>
                </a:lnTo>
                <a:lnTo>
                  <a:pt x="0" y="0"/>
                </a:lnTo>
                <a:lnTo>
                  <a:pt x="0" y="404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45" name="Freeform 38"/>
          <p:cNvSpPr>
            <a:spLocks noEditPoints="1"/>
          </p:cNvSpPr>
          <p:nvPr/>
        </p:nvSpPr>
        <p:spPr bwMode="auto">
          <a:xfrm>
            <a:off x="5408461" y="2935338"/>
            <a:ext cx="735198" cy="1207228"/>
          </a:xfrm>
          <a:custGeom>
            <a:avLst/>
            <a:gdLst>
              <a:gd name="T0" fmla="*/ 141 w 149"/>
              <a:gd name="T1" fmla="*/ 245 h 245"/>
              <a:gd name="T2" fmla="*/ 138 w 149"/>
              <a:gd name="T3" fmla="*/ 245 h 245"/>
              <a:gd name="T4" fmla="*/ 5 w 149"/>
              <a:gd name="T5" fmla="*/ 188 h 245"/>
              <a:gd name="T6" fmla="*/ 0 w 149"/>
              <a:gd name="T7" fmla="*/ 180 h 245"/>
              <a:gd name="T8" fmla="*/ 0 w 149"/>
              <a:gd name="T9" fmla="*/ 9 h 245"/>
              <a:gd name="T10" fmla="*/ 4 w 149"/>
              <a:gd name="T11" fmla="*/ 2 h 245"/>
              <a:gd name="T12" fmla="*/ 11 w 149"/>
              <a:gd name="T13" fmla="*/ 1 h 245"/>
              <a:gd name="T14" fmla="*/ 144 w 149"/>
              <a:gd name="T15" fmla="*/ 58 h 245"/>
              <a:gd name="T16" fmla="*/ 149 w 149"/>
              <a:gd name="T17" fmla="*/ 66 h 245"/>
              <a:gd name="T18" fmla="*/ 149 w 149"/>
              <a:gd name="T19" fmla="*/ 237 h 245"/>
              <a:gd name="T20" fmla="*/ 146 w 149"/>
              <a:gd name="T21" fmla="*/ 244 h 245"/>
              <a:gd name="T22" fmla="*/ 141 w 149"/>
              <a:gd name="T23" fmla="*/ 245 h 245"/>
              <a:gd name="T24" fmla="*/ 16 w 149"/>
              <a:gd name="T25" fmla="*/ 175 h 245"/>
              <a:gd name="T26" fmla="*/ 133 w 149"/>
              <a:gd name="T27" fmla="*/ 225 h 245"/>
              <a:gd name="T28" fmla="*/ 133 w 149"/>
              <a:gd name="T29" fmla="*/ 71 h 245"/>
              <a:gd name="T30" fmla="*/ 16 w 149"/>
              <a:gd name="T31" fmla="*/ 21 h 245"/>
              <a:gd name="T32" fmla="*/ 16 w 149"/>
              <a:gd name="T33" fmla="*/ 17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9" h="245">
                <a:moveTo>
                  <a:pt x="141" y="245"/>
                </a:moveTo>
                <a:cubicBezTo>
                  <a:pt x="140" y="245"/>
                  <a:pt x="139" y="245"/>
                  <a:pt x="138" y="245"/>
                </a:cubicBezTo>
                <a:cubicBezTo>
                  <a:pt x="5" y="188"/>
                  <a:pt x="5" y="188"/>
                  <a:pt x="5" y="188"/>
                </a:cubicBezTo>
                <a:cubicBezTo>
                  <a:pt x="2" y="186"/>
                  <a:pt x="0" y="183"/>
                  <a:pt x="0" y="180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3"/>
                  <a:pt x="4" y="2"/>
                </a:cubicBezTo>
                <a:cubicBezTo>
                  <a:pt x="6" y="1"/>
                  <a:pt x="9" y="0"/>
                  <a:pt x="11" y="1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47" y="60"/>
                  <a:pt x="149" y="63"/>
                  <a:pt x="149" y="66"/>
                </a:cubicBezTo>
                <a:cubicBezTo>
                  <a:pt x="149" y="237"/>
                  <a:pt x="149" y="237"/>
                  <a:pt x="149" y="237"/>
                </a:cubicBezTo>
                <a:cubicBezTo>
                  <a:pt x="149" y="240"/>
                  <a:pt x="148" y="242"/>
                  <a:pt x="146" y="244"/>
                </a:cubicBezTo>
                <a:cubicBezTo>
                  <a:pt x="144" y="245"/>
                  <a:pt x="143" y="245"/>
                  <a:pt x="141" y="245"/>
                </a:cubicBezTo>
                <a:close/>
                <a:moveTo>
                  <a:pt x="16" y="175"/>
                </a:moveTo>
                <a:cubicBezTo>
                  <a:pt x="133" y="225"/>
                  <a:pt x="133" y="225"/>
                  <a:pt x="133" y="225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16" y="21"/>
                  <a:pt x="16" y="21"/>
                  <a:pt x="16" y="21"/>
                </a:cubicBezTo>
                <a:lnTo>
                  <a:pt x="16" y="1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46" name="Freeform 39"/>
          <p:cNvSpPr/>
          <p:nvPr/>
        </p:nvSpPr>
        <p:spPr bwMode="auto">
          <a:xfrm>
            <a:off x="5448145" y="2697235"/>
            <a:ext cx="1317926" cy="563930"/>
          </a:xfrm>
          <a:custGeom>
            <a:avLst/>
            <a:gdLst>
              <a:gd name="T0" fmla="*/ 0 w 631"/>
              <a:gd name="T1" fmla="*/ 135 h 270"/>
              <a:gd name="T2" fmla="*/ 314 w 631"/>
              <a:gd name="T3" fmla="*/ 270 h 270"/>
              <a:gd name="T4" fmla="*/ 631 w 631"/>
              <a:gd name="T5" fmla="*/ 135 h 270"/>
              <a:gd name="T6" fmla="*/ 314 w 631"/>
              <a:gd name="T7" fmla="*/ 0 h 270"/>
              <a:gd name="T8" fmla="*/ 0 w 631"/>
              <a:gd name="T9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1" h="270">
                <a:moveTo>
                  <a:pt x="0" y="135"/>
                </a:moveTo>
                <a:lnTo>
                  <a:pt x="314" y="270"/>
                </a:lnTo>
                <a:lnTo>
                  <a:pt x="631" y="135"/>
                </a:lnTo>
                <a:lnTo>
                  <a:pt x="314" y="0"/>
                </a:lnTo>
                <a:lnTo>
                  <a:pt x="0" y="135"/>
                </a:ln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47" name="Freeform 40"/>
          <p:cNvSpPr>
            <a:spLocks noEditPoints="1"/>
          </p:cNvSpPr>
          <p:nvPr/>
        </p:nvSpPr>
        <p:spPr bwMode="auto">
          <a:xfrm>
            <a:off x="5408461" y="2653374"/>
            <a:ext cx="1397294" cy="647475"/>
          </a:xfrm>
          <a:custGeom>
            <a:avLst/>
            <a:gdLst>
              <a:gd name="T0" fmla="*/ 141 w 283"/>
              <a:gd name="T1" fmla="*/ 131 h 131"/>
              <a:gd name="T2" fmla="*/ 138 w 283"/>
              <a:gd name="T3" fmla="*/ 131 h 131"/>
              <a:gd name="T4" fmla="*/ 5 w 283"/>
              <a:gd name="T5" fmla="*/ 74 h 131"/>
              <a:gd name="T6" fmla="*/ 0 w 283"/>
              <a:gd name="T7" fmla="*/ 66 h 131"/>
              <a:gd name="T8" fmla="*/ 5 w 283"/>
              <a:gd name="T9" fmla="*/ 59 h 131"/>
              <a:gd name="T10" fmla="*/ 138 w 283"/>
              <a:gd name="T11" fmla="*/ 1 h 131"/>
              <a:gd name="T12" fmla="*/ 144 w 283"/>
              <a:gd name="T13" fmla="*/ 1 h 131"/>
              <a:gd name="T14" fmla="*/ 278 w 283"/>
              <a:gd name="T15" fmla="*/ 58 h 131"/>
              <a:gd name="T16" fmla="*/ 283 w 283"/>
              <a:gd name="T17" fmla="*/ 66 h 131"/>
              <a:gd name="T18" fmla="*/ 278 w 283"/>
              <a:gd name="T19" fmla="*/ 73 h 131"/>
              <a:gd name="T20" fmla="*/ 144 w 283"/>
              <a:gd name="T21" fmla="*/ 131 h 131"/>
              <a:gd name="T22" fmla="*/ 141 w 283"/>
              <a:gd name="T23" fmla="*/ 131 h 131"/>
              <a:gd name="T24" fmla="*/ 28 w 283"/>
              <a:gd name="T25" fmla="*/ 66 h 131"/>
              <a:gd name="T26" fmla="*/ 141 w 283"/>
              <a:gd name="T27" fmla="*/ 115 h 131"/>
              <a:gd name="T28" fmla="*/ 254 w 283"/>
              <a:gd name="T29" fmla="*/ 66 h 131"/>
              <a:gd name="T30" fmla="*/ 141 w 283"/>
              <a:gd name="T31" fmla="*/ 17 h 131"/>
              <a:gd name="T32" fmla="*/ 28 w 283"/>
              <a:gd name="T33" fmla="*/ 6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3" h="131">
                <a:moveTo>
                  <a:pt x="141" y="131"/>
                </a:moveTo>
                <a:cubicBezTo>
                  <a:pt x="140" y="131"/>
                  <a:pt x="139" y="131"/>
                  <a:pt x="138" y="131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2"/>
                  <a:pt x="0" y="69"/>
                  <a:pt x="0" y="66"/>
                </a:cubicBezTo>
                <a:cubicBezTo>
                  <a:pt x="0" y="63"/>
                  <a:pt x="2" y="60"/>
                  <a:pt x="5" y="59"/>
                </a:cubicBezTo>
                <a:cubicBezTo>
                  <a:pt x="138" y="1"/>
                  <a:pt x="138" y="1"/>
                  <a:pt x="138" y="1"/>
                </a:cubicBezTo>
                <a:cubicBezTo>
                  <a:pt x="140" y="0"/>
                  <a:pt x="142" y="0"/>
                  <a:pt x="144" y="1"/>
                </a:cubicBezTo>
                <a:cubicBezTo>
                  <a:pt x="278" y="58"/>
                  <a:pt x="278" y="58"/>
                  <a:pt x="278" y="58"/>
                </a:cubicBezTo>
                <a:cubicBezTo>
                  <a:pt x="281" y="60"/>
                  <a:pt x="283" y="62"/>
                  <a:pt x="283" y="66"/>
                </a:cubicBezTo>
                <a:cubicBezTo>
                  <a:pt x="283" y="69"/>
                  <a:pt x="281" y="72"/>
                  <a:pt x="278" y="73"/>
                </a:cubicBezTo>
                <a:cubicBezTo>
                  <a:pt x="144" y="131"/>
                  <a:pt x="144" y="131"/>
                  <a:pt x="144" y="131"/>
                </a:cubicBezTo>
                <a:cubicBezTo>
                  <a:pt x="143" y="131"/>
                  <a:pt x="142" y="131"/>
                  <a:pt x="141" y="131"/>
                </a:cubicBezTo>
                <a:close/>
                <a:moveTo>
                  <a:pt x="28" y="66"/>
                </a:moveTo>
                <a:cubicBezTo>
                  <a:pt x="141" y="115"/>
                  <a:pt x="141" y="115"/>
                  <a:pt x="141" y="115"/>
                </a:cubicBezTo>
                <a:cubicBezTo>
                  <a:pt x="254" y="66"/>
                  <a:pt x="254" y="66"/>
                  <a:pt x="254" y="66"/>
                </a:cubicBezTo>
                <a:cubicBezTo>
                  <a:pt x="141" y="17"/>
                  <a:pt x="141" y="17"/>
                  <a:pt x="141" y="17"/>
                </a:cubicBezTo>
                <a:lnTo>
                  <a:pt x="28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grpSp>
        <p:nvGrpSpPr>
          <p:cNvPr id="47" name="组合 43"/>
          <p:cNvGrpSpPr/>
          <p:nvPr/>
        </p:nvGrpSpPr>
        <p:grpSpPr>
          <a:xfrm>
            <a:off x="875875" y="2489759"/>
            <a:ext cx="2801722" cy="941537"/>
            <a:chOff x="1626835" y="2433771"/>
            <a:chExt cx="2492110" cy="837490"/>
          </a:xfrm>
        </p:grpSpPr>
        <p:sp>
          <p:nvSpPr>
            <p:cNvPr id="1048648" name="文本框 44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49" name="文本框 45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8" name="组合 46"/>
          <p:cNvGrpSpPr/>
          <p:nvPr/>
        </p:nvGrpSpPr>
        <p:grpSpPr>
          <a:xfrm>
            <a:off x="815239" y="3908609"/>
            <a:ext cx="2801722" cy="941537"/>
            <a:chOff x="1626835" y="2433771"/>
            <a:chExt cx="2492110" cy="837490"/>
          </a:xfrm>
        </p:grpSpPr>
        <p:sp>
          <p:nvSpPr>
            <p:cNvPr id="1048650" name="文本框 47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51" name="文本框 48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9" name="组合 49"/>
          <p:cNvGrpSpPr/>
          <p:nvPr/>
        </p:nvGrpSpPr>
        <p:grpSpPr>
          <a:xfrm>
            <a:off x="815239" y="5474876"/>
            <a:ext cx="2801722" cy="941537"/>
            <a:chOff x="1626835" y="2433771"/>
            <a:chExt cx="2492110" cy="837490"/>
          </a:xfrm>
        </p:grpSpPr>
        <p:sp>
          <p:nvSpPr>
            <p:cNvPr id="1048652" name="文本框 50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53" name="文本框 51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0" name="组合 52"/>
          <p:cNvGrpSpPr/>
          <p:nvPr/>
        </p:nvGrpSpPr>
        <p:grpSpPr>
          <a:xfrm>
            <a:off x="8721094" y="2489759"/>
            <a:ext cx="2801722" cy="941537"/>
            <a:chOff x="1626835" y="2433771"/>
            <a:chExt cx="2492110" cy="837490"/>
          </a:xfrm>
        </p:grpSpPr>
        <p:sp>
          <p:nvSpPr>
            <p:cNvPr id="1048654" name="文本框 53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55" name="文本框 54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1" name="组合 55"/>
          <p:cNvGrpSpPr/>
          <p:nvPr/>
        </p:nvGrpSpPr>
        <p:grpSpPr>
          <a:xfrm>
            <a:off x="8660458" y="3908609"/>
            <a:ext cx="2801722" cy="941537"/>
            <a:chOff x="1626835" y="2433771"/>
            <a:chExt cx="2492110" cy="837490"/>
          </a:xfrm>
        </p:grpSpPr>
        <p:sp>
          <p:nvSpPr>
            <p:cNvPr id="1048656" name="文本框 56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57" name="文本框 57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8"/>
          <p:cNvGrpSpPr/>
          <p:nvPr/>
        </p:nvGrpSpPr>
        <p:grpSpPr>
          <a:xfrm>
            <a:off x="8660458" y="5474876"/>
            <a:ext cx="2801722" cy="941537"/>
            <a:chOff x="1626835" y="2433771"/>
            <a:chExt cx="2492110" cy="837490"/>
          </a:xfrm>
        </p:grpSpPr>
        <p:sp>
          <p:nvSpPr>
            <p:cNvPr id="1048658" name="文本框 59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59" name="文本框 60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2000"/>
                            </p:stCondLst>
                            <p:childTnLst>
                              <p:par>
                                <p:cTn fill="hold" id="1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2500"/>
                            </p:stCondLst>
                            <p:childTnLst>
                              <p:par>
                                <p:cTn fill="hold" id="2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3000"/>
                            </p:stCondLst>
                            <p:childTnLst>
                              <p:par>
                                <p:cTn fill="hold" id="2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3500"/>
                            </p:stCondLst>
                            <p:childTnLst>
                              <p:par>
                                <p:cTn fill="hold" id="3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3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660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1" name="文本框 5"/>
          <p:cNvSpPr txBox="1"/>
          <p:nvPr/>
        </p:nvSpPr>
        <p:spPr>
          <a:xfrm>
            <a:off x="2566711" y="541175"/>
            <a:ext cx="4183380" cy="75184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54" name="组合 7"/>
          <p:cNvGrpSpPr/>
          <p:nvPr/>
        </p:nvGrpSpPr>
        <p:grpSpPr>
          <a:xfrm>
            <a:off x="2946532" y="2544957"/>
            <a:ext cx="2314107" cy="803154"/>
            <a:chOff x="2946532" y="2758317"/>
            <a:chExt cx="2314107" cy="803154"/>
          </a:xfrm>
          <a:solidFill>
            <a:srgbClr val="BFBFBF"/>
          </a:solidFill>
        </p:grpSpPr>
        <p:grpSp>
          <p:nvGrpSpPr>
            <p:cNvPr id="55" name="Group 5"/>
            <p:cNvGrpSpPr/>
            <p:nvPr/>
          </p:nvGrpSpPr>
          <p:grpSpPr>
            <a:xfrm flipH="1">
              <a:off x="3973822" y="2920521"/>
              <a:ext cx="1112817" cy="197594"/>
              <a:chOff x="7950811" y="1866984"/>
              <a:chExt cx="1397699" cy="248178"/>
            </a:xfrm>
            <a:grpFill/>
          </p:grpSpPr>
          <p:sp>
            <p:nvSpPr>
              <p:cNvPr id="1048662" name="Freeform 5"/>
              <p:cNvSpPr/>
              <p:nvPr/>
            </p:nvSpPr>
            <p:spPr bwMode="auto">
              <a:xfrm flipH="1">
                <a:off x="9183058" y="1866984"/>
                <a:ext cx="165452" cy="248178"/>
              </a:xfrm>
              <a:custGeom>
                <a:avLst/>
                <a:gdLst>
                  <a:gd name="T0" fmla="*/ 0 w 82"/>
                  <a:gd name="T1" fmla="*/ 116 h 123"/>
                  <a:gd name="T2" fmla="*/ 0 w 82"/>
                  <a:gd name="T3" fmla="*/ 90 h 123"/>
                  <a:gd name="T4" fmla="*/ 16 w 82"/>
                  <a:gd name="T5" fmla="*/ 99 h 123"/>
                  <a:gd name="T6" fmla="*/ 33 w 82"/>
                  <a:gd name="T7" fmla="*/ 102 h 123"/>
                  <a:gd name="T8" fmla="*/ 42 w 82"/>
                  <a:gd name="T9" fmla="*/ 101 h 123"/>
                  <a:gd name="T10" fmla="*/ 48 w 82"/>
                  <a:gd name="T11" fmla="*/ 98 h 123"/>
                  <a:gd name="T12" fmla="*/ 52 w 82"/>
                  <a:gd name="T13" fmla="*/ 94 h 123"/>
                  <a:gd name="T14" fmla="*/ 53 w 82"/>
                  <a:gd name="T15" fmla="*/ 90 h 123"/>
                  <a:gd name="T16" fmla="*/ 51 w 82"/>
                  <a:gd name="T17" fmla="*/ 83 h 123"/>
                  <a:gd name="T18" fmla="*/ 46 w 82"/>
                  <a:gd name="T19" fmla="*/ 78 h 123"/>
                  <a:gd name="T20" fmla="*/ 38 w 82"/>
                  <a:gd name="T21" fmla="*/ 74 h 123"/>
                  <a:gd name="T22" fmla="*/ 28 w 82"/>
                  <a:gd name="T23" fmla="*/ 69 h 123"/>
                  <a:gd name="T24" fmla="*/ 7 w 82"/>
                  <a:gd name="T25" fmla="*/ 55 h 123"/>
                  <a:gd name="T26" fmla="*/ 0 w 82"/>
                  <a:gd name="T27" fmla="*/ 35 h 123"/>
                  <a:gd name="T28" fmla="*/ 4 w 82"/>
                  <a:gd name="T29" fmla="*/ 19 h 123"/>
                  <a:gd name="T30" fmla="*/ 14 w 82"/>
                  <a:gd name="T31" fmla="*/ 8 h 123"/>
                  <a:gd name="T32" fmla="*/ 29 w 82"/>
                  <a:gd name="T33" fmla="*/ 2 h 123"/>
                  <a:gd name="T34" fmla="*/ 47 w 82"/>
                  <a:gd name="T35" fmla="*/ 0 h 123"/>
                  <a:gd name="T36" fmla="*/ 63 w 82"/>
                  <a:gd name="T37" fmla="*/ 1 h 123"/>
                  <a:gd name="T38" fmla="*/ 76 w 82"/>
                  <a:gd name="T39" fmla="*/ 4 h 123"/>
                  <a:gd name="T40" fmla="*/ 76 w 82"/>
                  <a:gd name="T41" fmla="*/ 29 h 123"/>
                  <a:gd name="T42" fmla="*/ 70 w 82"/>
                  <a:gd name="T43" fmla="*/ 25 h 123"/>
                  <a:gd name="T44" fmla="*/ 63 w 82"/>
                  <a:gd name="T45" fmla="*/ 23 h 123"/>
                  <a:gd name="T46" fmla="*/ 55 w 82"/>
                  <a:gd name="T47" fmla="*/ 21 h 123"/>
                  <a:gd name="T48" fmla="*/ 48 w 82"/>
                  <a:gd name="T49" fmla="*/ 21 h 123"/>
                  <a:gd name="T50" fmla="*/ 40 w 82"/>
                  <a:gd name="T51" fmla="*/ 22 h 123"/>
                  <a:gd name="T52" fmla="*/ 34 w 82"/>
                  <a:gd name="T53" fmla="*/ 24 h 123"/>
                  <a:gd name="T54" fmla="*/ 30 w 82"/>
                  <a:gd name="T55" fmla="*/ 28 h 123"/>
                  <a:gd name="T56" fmla="*/ 28 w 82"/>
                  <a:gd name="T57" fmla="*/ 33 h 123"/>
                  <a:gd name="T58" fmla="*/ 30 w 82"/>
                  <a:gd name="T59" fmla="*/ 38 h 123"/>
                  <a:gd name="T60" fmla="*/ 34 w 82"/>
                  <a:gd name="T61" fmla="*/ 43 h 123"/>
                  <a:gd name="T62" fmla="*/ 41 w 82"/>
                  <a:gd name="T63" fmla="*/ 47 h 123"/>
                  <a:gd name="T64" fmla="*/ 51 w 82"/>
                  <a:gd name="T65" fmla="*/ 51 h 123"/>
                  <a:gd name="T66" fmla="*/ 64 w 82"/>
                  <a:gd name="T67" fmla="*/ 57 h 123"/>
                  <a:gd name="T68" fmla="*/ 73 w 82"/>
                  <a:gd name="T69" fmla="*/ 65 h 123"/>
                  <a:gd name="T70" fmla="*/ 80 w 82"/>
                  <a:gd name="T71" fmla="*/ 75 h 123"/>
                  <a:gd name="T72" fmla="*/ 82 w 82"/>
                  <a:gd name="T73" fmla="*/ 87 h 123"/>
                  <a:gd name="T74" fmla="*/ 78 w 82"/>
                  <a:gd name="T75" fmla="*/ 104 h 123"/>
                  <a:gd name="T76" fmla="*/ 68 w 82"/>
                  <a:gd name="T77" fmla="*/ 115 h 123"/>
                  <a:gd name="T78" fmla="*/ 53 w 82"/>
                  <a:gd name="T79" fmla="*/ 121 h 123"/>
                  <a:gd name="T80" fmla="*/ 34 w 82"/>
                  <a:gd name="T81" fmla="*/ 123 h 123"/>
                  <a:gd name="T82" fmla="*/ 16 w 82"/>
                  <a:gd name="T83" fmla="*/ 121 h 123"/>
                  <a:gd name="T84" fmla="*/ 0 w 82"/>
                  <a:gd name="T85" fmla="*/ 1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2" h="123">
                    <a:moveTo>
                      <a:pt x="0" y="116"/>
                    </a:moveTo>
                    <a:cubicBezTo>
                      <a:pt x="0" y="90"/>
                      <a:pt x="0" y="90"/>
                      <a:pt x="0" y="90"/>
                    </a:cubicBezTo>
                    <a:cubicBezTo>
                      <a:pt x="5" y="94"/>
                      <a:pt x="11" y="97"/>
                      <a:pt x="16" y="99"/>
                    </a:cubicBezTo>
                    <a:cubicBezTo>
                      <a:pt x="22" y="101"/>
                      <a:pt x="28" y="102"/>
                      <a:pt x="33" y="102"/>
                    </a:cubicBezTo>
                    <a:cubicBezTo>
                      <a:pt x="37" y="102"/>
                      <a:pt x="40" y="101"/>
                      <a:pt x="42" y="101"/>
                    </a:cubicBezTo>
                    <a:cubicBezTo>
                      <a:pt x="45" y="100"/>
                      <a:pt x="47" y="99"/>
                      <a:pt x="48" y="98"/>
                    </a:cubicBezTo>
                    <a:cubicBezTo>
                      <a:pt x="50" y="97"/>
                      <a:pt x="51" y="96"/>
                      <a:pt x="52" y="94"/>
                    </a:cubicBezTo>
                    <a:cubicBezTo>
                      <a:pt x="53" y="93"/>
                      <a:pt x="53" y="91"/>
                      <a:pt x="53" y="90"/>
                    </a:cubicBezTo>
                    <a:cubicBezTo>
                      <a:pt x="53" y="87"/>
                      <a:pt x="53" y="85"/>
                      <a:pt x="51" y="83"/>
                    </a:cubicBezTo>
                    <a:cubicBezTo>
                      <a:pt x="50" y="82"/>
                      <a:pt x="48" y="80"/>
                      <a:pt x="46" y="78"/>
                    </a:cubicBezTo>
                    <a:cubicBezTo>
                      <a:pt x="44" y="77"/>
                      <a:pt x="41" y="75"/>
                      <a:pt x="38" y="74"/>
                    </a:cubicBezTo>
                    <a:cubicBezTo>
                      <a:pt x="35" y="72"/>
                      <a:pt x="31" y="71"/>
                      <a:pt x="28" y="69"/>
                    </a:cubicBezTo>
                    <a:cubicBezTo>
                      <a:pt x="18" y="66"/>
                      <a:pt x="11" y="61"/>
                      <a:pt x="7" y="55"/>
                    </a:cubicBezTo>
                    <a:cubicBezTo>
                      <a:pt x="2" y="50"/>
                      <a:pt x="0" y="43"/>
                      <a:pt x="0" y="35"/>
                    </a:cubicBezTo>
                    <a:cubicBezTo>
                      <a:pt x="0" y="29"/>
                      <a:pt x="1" y="23"/>
                      <a:pt x="4" y="19"/>
                    </a:cubicBezTo>
                    <a:cubicBezTo>
                      <a:pt x="6" y="15"/>
                      <a:pt x="10" y="11"/>
                      <a:pt x="14" y="8"/>
                    </a:cubicBezTo>
                    <a:cubicBezTo>
                      <a:pt x="18" y="5"/>
                      <a:pt x="23" y="3"/>
                      <a:pt x="29" y="2"/>
                    </a:cubicBezTo>
                    <a:cubicBezTo>
                      <a:pt x="34" y="0"/>
                      <a:pt x="40" y="0"/>
                      <a:pt x="47" y="0"/>
                    </a:cubicBezTo>
                    <a:cubicBezTo>
                      <a:pt x="53" y="0"/>
                      <a:pt x="58" y="0"/>
                      <a:pt x="63" y="1"/>
                    </a:cubicBezTo>
                    <a:cubicBezTo>
                      <a:pt x="68" y="1"/>
                      <a:pt x="72" y="3"/>
                      <a:pt x="76" y="4"/>
                    </a:cubicBezTo>
                    <a:cubicBezTo>
                      <a:pt x="76" y="29"/>
                      <a:pt x="76" y="29"/>
                      <a:pt x="76" y="29"/>
                    </a:cubicBezTo>
                    <a:cubicBezTo>
                      <a:pt x="74" y="28"/>
                      <a:pt x="72" y="26"/>
                      <a:pt x="70" y="25"/>
                    </a:cubicBezTo>
                    <a:cubicBezTo>
                      <a:pt x="68" y="24"/>
                      <a:pt x="65" y="23"/>
                      <a:pt x="63" y="23"/>
                    </a:cubicBezTo>
                    <a:cubicBezTo>
                      <a:pt x="60" y="22"/>
                      <a:pt x="58" y="22"/>
                      <a:pt x="55" y="21"/>
                    </a:cubicBezTo>
                    <a:cubicBezTo>
                      <a:pt x="53" y="21"/>
                      <a:pt x="50" y="21"/>
                      <a:pt x="48" y="21"/>
                    </a:cubicBezTo>
                    <a:cubicBezTo>
                      <a:pt x="45" y="21"/>
                      <a:pt x="42" y="21"/>
                      <a:pt x="40" y="22"/>
                    </a:cubicBezTo>
                    <a:cubicBezTo>
                      <a:pt x="37" y="22"/>
                      <a:pt x="35" y="23"/>
                      <a:pt x="34" y="24"/>
                    </a:cubicBezTo>
                    <a:cubicBezTo>
                      <a:pt x="32" y="25"/>
                      <a:pt x="31" y="26"/>
                      <a:pt x="30" y="28"/>
                    </a:cubicBezTo>
                    <a:cubicBezTo>
                      <a:pt x="29" y="29"/>
                      <a:pt x="28" y="31"/>
                      <a:pt x="28" y="33"/>
                    </a:cubicBezTo>
                    <a:cubicBezTo>
                      <a:pt x="28" y="35"/>
                      <a:pt x="29" y="37"/>
                      <a:pt x="30" y="38"/>
                    </a:cubicBezTo>
                    <a:cubicBezTo>
                      <a:pt x="31" y="40"/>
                      <a:pt x="32" y="41"/>
                      <a:pt x="34" y="43"/>
                    </a:cubicBezTo>
                    <a:cubicBezTo>
                      <a:pt x="36" y="44"/>
                      <a:pt x="39" y="45"/>
                      <a:pt x="41" y="47"/>
                    </a:cubicBezTo>
                    <a:cubicBezTo>
                      <a:pt x="44" y="48"/>
                      <a:pt x="47" y="49"/>
                      <a:pt x="51" y="51"/>
                    </a:cubicBezTo>
                    <a:cubicBezTo>
                      <a:pt x="55" y="53"/>
                      <a:pt x="60" y="55"/>
                      <a:pt x="64" y="57"/>
                    </a:cubicBezTo>
                    <a:cubicBezTo>
                      <a:pt x="67" y="60"/>
                      <a:pt x="71" y="62"/>
                      <a:pt x="73" y="65"/>
                    </a:cubicBezTo>
                    <a:cubicBezTo>
                      <a:pt x="76" y="68"/>
                      <a:pt x="78" y="71"/>
                      <a:pt x="80" y="75"/>
                    </a:cubicBezTo>
                    <a:cubicBezTo>
                      <a:pt x="81" y="78"/>
                      <a:pt x="82" y="82"/>
                      <a:pt x="82" y="87"/>
                    </a:cubicBezTo>
                    <a:cubicBezTo>
                      <a:pt x="82" y="94"/>
                      <a:pt x="80" y="99"/>
                      <a:pt x="78" y="104"/>
                    </a:cubicBezTo>
                    <a:cubicBezTo>
                      <a:pt x="75" y="108"/>
                      <a:pt x="72" y="112"/>
                      <a:pt x="68" y="115"/>
                    </a:cubicBezTo>
                    <a:cubicBezTo>
                      <a:pt x="63" y="118"/>
                      <a:pt x="58" y="120"/>
                      <a:pt x="53" y="121"/>
                    </a:cubicBezTo>
                    <a:cubicBezTo>
                      <a:pt x="47" y="122"/>
                      <a:pt x="41" y="123"/>
                      <a:pt x="34" y="123"/>
                    </a:cubicBezTo>
                    <a:cubicBezTo>
                      <a:pt x="28" y="123"/>
                      <a:pt x="22" y="122"/>
                      <a:pt x="16" y="121"/>
                    </a:cubicBezTo>
                    <a:cubicBezTo>
                      <a:pt x="10" y="120"/>
                      <a:pt x="5" y="118"/>
                      <a:pt x="0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3" name="Freeform 6"/>
              <p:cNvSpPr/>
              <p:nvPr/>
            </p:nvSpPr>
            <p:spPr bwMode="auto">
              <a:xfrm flipH="1">
                <a:off x="8949696" y="1870688"/>
                <a:ext cx="197554" cy="244474"/>
              </a:xfrm>
              <a:custGeom>
                <a:avLst/>
                <a:gdLst>
                  <a:gd name="T0" fmla="*/ 98 w 98"/>
                  <a:gd name="T1" fmla="*/ 67 h 121"/>
                  <a:gd name="T2" fmla="*/ 48 w 98"/>
                  <a:gd name="T3" fmla="*/ 121 h 121"/>
                  <a:gd name="T4" fmla="*/ 0 w 98"/>
                  <a:gd name="T5" fmla="*/ 68 h 121"/>
                  <a:gd name="T6" fmla="*/ 0 w 98"/>
                  <a:gd name="T7" fmla="*/ 0 h 121"/>
                  <a:gd name="T8" fmla="*/ 27 w 98"/>
                  <a:gd name="T9" fmla="*/ 0 h 121"/>
                  <a:gd name="T10" fmla="*/ 27 w 98"/>
                  <a:gd name="T11" fmla="*/ 69 h 121"/>
                  <a:gd name="T12" fmla="*/ 49 w 98"/>
                  <a:gd name="T13" fmla="*/ 98 h 121"/>
                  <a:gd name="T14" fmla="*/ 71 w 98"/>
                  <a:gd name="T15" fmla="*/ 70 h 121"/>
                  <a:gd name="T16" fmla="*/ 71 w 98"/>
                  <a:gd name="T17" fmla="*/ 0 h 121"/>
                  <a:gd name="T18" fmla="*/ 98 w 98"/>
                  <a:gd name="T19" fmla="*/ 0 h 121"/>
                  <a:gd name="T20" fmla="*/ 98 w 98"/>
                  <a:gd name="T21" fmla="*/ 6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21">
                    <a:moveTo>
                      <a:pt x="98" y="67"/>
                    </a:moveTo>
                    <a:cubicBezTo>
                      <a:pt x="98" y="103"/>
                      <a:pt x="82" y="121"/>
                      <a:pt x="48" y="121"/>
                    </a:cubicBezTo>
                    <a:cubicBezTo>
                      <a:pt x="16" y="121"/>
                      <a:pt x="0" y="103"/>
                      <a:pt x="0" y="6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7" y="88"/>
                      <a:pt x="34" y="98"/>
                      <a:pt x="49" y="98"/>
                    </a:cubicBezTo>
                    <a:cubicBezTo>
                      <a:pt x="64" y="98"/>
                      <a:pt x="71" y="88"/>
                      <a:pt x="71" y="7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8" y="0"/>
                      <a:pt x="98" y="0"/>
                      <a:pt x="98" y="0"/>
                    </a:cubicBezTo>
                    <a:lnTo>
                      <a:pt x="98" y="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4" name="Freeform 7"/>
              <p:cNvSpPr/>
              <p:nvPr/>
            </p:nvSpPr>
            <p:spPr bwMode="auto">
              <a:xfrm flipH="1">
                <a:off x="8724978" y="1866984"/>
                <a:ext cx="186442" cy="248178"/>
              </a:xfrm>
              <a:custGeom>
                <a:avLst/>
                <a:gdLst>
                  <a:gd name="T0" fmla="*/ 92 w 92"/>
                  <a:gd name="T1" fmla="*/ 116 h 123"/>
                  <a:gd name="T2" fmla="*/ 58 w 92"/>
                  <a:gd name="T3" fmla="*/ 123 h 123"/>
                  <a:gd name="T4" fmla="*/ 15 w 92"/>
                  <a:gd name="T5" fmla="*/ 107 h 123"/>
                  <a:gd name="T6" fmla="*/ 0 w 92"/>
                  <a:gd name="T7" fmla="*/ 64 h 123"/>
                  <a:gd name="T8" fmla="*/ 17 w 92"/>
                  <a:gd name="T9" fmla="*/ 17 h 123"/>
                  <a:gd name="T10" fmla="*/ 63 w 92"/>
                  <a:gd name="T11" fmla="*/ 0 h 123"/>
                  <a:gd name="T12" fmla="*/ 92 w 92"/>
                  <a:gd name="T13" fmla="*/ 4 h 123"/>
                  <a:gd name="T14" fmla="*/ 92 w 92"/>
                  <a:gd name="T15" fmla="*/ 30 h 123"/>
                  <a:gd name="T16" fmla="*/ 65 w 92"/>
                  <a:gd name="T17" fmla="*/ 23 h 123"/>
                  <a:gd name="T18" fmla="*/ 38 w 92"/>
                  <a:gd name="T19" fmla="*/ 33 h 123"/>
                  <a:gd name="T20" fmla="*/ 28 w 92"/>
                  <a:gd name="T21" fmla="*/ 62 h 123"/>
                  <a:gd name="T22" fmla="*/ 38 w 92"/>
                  <a:gd name="T23" fmla="*/ 89 h 123"/>
                  <a:gd name="T24" fmla="*/ 64 w 92"/>
                  <a:gd name="T25" fmla="*/ 100 h 123"/>
                  <a:gd name="T26" fmla="*/ 92 w 92"/>
                  <a:gd name="T27" fmla="*/ 92 h 123"/>
                  <a:gd name="T28" fmla="*/ 92 w 92"/>
                  <a:gd name="T29" fmla="*/ 1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2" h="123">
                    <a:moveTo>
                      <a:pt x="92" y="116"/>
                    </a:moveTo>
                    <a:cubicBezTo>
                      <a:pt x="84" y="121"/>
                      <a:pt x="72" y="123"/>
                      <a:pt x="58" y="123"/>
                    </a:cubicBezTo>
                    <a:cubicBezTo>
                      <a:pt x="40" y="123"/>
                      <a:pt x="26" y="117"/>
                      <a:pt x="15" y="107"/>
                    </a:cubicBezTo>
                    <a:cubicBezTo>
                      <a:pt x="5" y="96"/>
                      <a:pt x="0" y="82"/>
                      <a:pt x="0" y="64"/>
                    </a:cubicBezTo>
                    <a:cubicBezTo>
                      <a:pt x="0" y="45"/>
                      <a:pt x="6" y="29"/>
                      <a:pt x="17" y="17"/>
                    </a:cubicBezTo>
                    <a:cubicBezTo>
                      <a:pt x="29" y="6"/>
                      <a:pt x="44" y="0"/>
                      <a:pt x="63" y="0"/>
                    </a:cubicBezTo>
                    <a:cubicBezTo>
                      <a:pt x="75" y="0"/>
                      <a:pt x="85" y="1"/>
                      <a:pt x="92" y="4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85" y="25"/>
                      <a:pt x="75" y="23"/>
                      <a:pt x="65" y="23"/>
                    </a:cubicBezTo>
                    <a:cubicBezTo>
                      <a:pt x="54" y="23"/>
                      <a:pt x="45" y="26"/>
                      <a:pt x="38" y="33"/>
                    </a:cubicBezTo>
                    <a:cubicBezTo>
                      <a:pt x="31" y="40"/>
                      <a:pt x="28" y="50"/>
                      <a:pt x="28" y="62"/>
                    </a:cubicBezTo>
                    <a:cubicBezTo>
                      <a:pt x="28" y="73"/>
                      <a:pt x="31" y="82"/>
                      <a:pt x="38" y="89"/>
                    </a:cubicBezTo>
                    <a:cubicBezTo>
                      <a:pt x="44" y="96"/>
                      <a:pt x="53" y="100"/>
                      <a:pt x="64" y="100"/>
                    </a:cubicBezTo>
                    <a:cubicBezTo>
                      <a:pt x="74" y="100"/>
                      <a:pt x="84" y="97"/>
                      <a:pt x="92" y="92"/>
                    </a:cubicBezTo>
                    <a:lnTo>
                      <a:pt x="92" y="1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5" name="Freeform 8"/>
              <p:cNvSpPr/>
              <p:nvPr/>
            </p:nvSpPr>
            <p:spPr bwMode="auto">
              <a:xfrm flipH="1">
                <a:off x="8520015" y="1866984"/>
                <a:ext cx="187677" cy="248178"/>
              </a:xfrm>
              <a:custGeom>
                <a:avLst/>
                <a:gdLst>
                  <a:gd name="T0" fmla="*/ 93 w 93"/>
                  <a:gd name="T1" fmla="*/ 116 h 123"/>
                  <a:gd name="T2" fmla="*/ 59 w 93"/>
                  <a:gd name="T3" fmla="*/ 123 h 123"/>
                  <a:gd name="T4" fmla="*/ 16 w 93"/>
                  <a:gd name="T5" fmla="*/ 107 h 123"/>
                  <a:gd name="T6" fmla="*/ 0 w 93"/>
                  <a:gd name="T7" fmla="*/ 64 h 123"/>
                  <a:gd name="T8" fmla="*/ 18 w 93"/>
                  <a:gd name="T9" fmla="*/ 17 h 123"/>
                  <a:gd name="T10" fmla="*/ 64 w 93"/>
                  <a:gd name="T11" fmla="*/ 0 h 123"/>
                  <a:gd name="T12" fmla="*/ 93 w 93"/>
                  <a:gd name="T13" fmla="*/ 4 h 123"/>
                  <a:gd name="T14" fmla="*/ 93 w 93"/>
                  <a:gd name="T15" fmla="*/ 30 h 123"/>
                  <a:gd name="T16" fmla="*/ 66 w 93"/>
                  <a:gd name="T17" fmla="*/ 23 h 123"/>
                  <a:gd name="T18" fmla="*/ 39 w 93"/>
                  <a:gd name="T19" fmla="*/ 33 h 123"/>
                  <a:gd name="T20" fmla="*/ 28 w 93"/>
                  <a:gd name="T21" fmla="*/ 62 h 123"/>
                  <a:gd name="T22" fmla="*/ 38 w 93"/>
                  <a:gd name="T23" fmla="*/ 89 h 123"/>
                  <a:gd name="T24" fmla="*/ 64 w 93"/>
                  <a:gd name="T25" fmla="*/ 100 h 123"/>
                  <a:gd name="T26" fmla="*/ 93 w 93"/>
                  <a:gd name="T27" fmla="*/ 92 h 123"/>
                  <a:gd name="T28" fmla="*/ 93 w 93"/>
                  <a:gd name="T29" fmla="*/ 1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23">
                    <a:moveTo>
                      <a:pt x="93" y="116"/>
                    </a:moveTo>
                    <a:cubicBezTo>
                      <a:pt x="84" y="121"/>
                      <a:pt x="73" y="123"/>
                      <a:pt x="59" y="123"/>
                    </a:cubicBezTo>
                    <a:cubicBezTo>
                      <a:pt x="41" y="123"/>
                      <a:pt x="26" y="117"/>
                      <a:pt x="16" y="107"/>
                    </a:cubicBezTo>
                    <a:cubicBezTo>
                      <a:pt x="5" y="96"/>
                      <a:pt x="0" y="82"/>
                      <a:pt x="0" y="64"/>
                    </a:cubicBezTo>
                    <a:cubicBezTo>
                      <a:pt x="0" y="45"/>
                      <a:pt x="6" y="29"/>
                      <a:pt x="18" y="17"/>
                    </a:cubicBezTo>
                    <a:cubicBezTo>
                      <a:pt x="30" y="6"/>
                      <a:pt x="45" y="0"/>
                      <a:pt x="64" y="0"/>
                    </a:cubicBezTo>
                    <a:cubicBezTo>
                      <a:pt x="75" y="0"/>
                      <a:pt x="85" y="1"/>
                      <a:pt x="93" y="4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85" y="25"/>
                      <a:pt x="76" y="23"/>
                      <a:pt x="66" y="23"/>
                    </a:cubicBezTo>
                    <a:cubicBezTo>
                      <a:pt x="55" y="23"/>
                      <a:pt x="46" y="26"/>
                      <a:pt x="39" y="33"/>
                    </a:cubicBezTo>
                    <a:cubicBezTo>
                      <a:pt x="32" y="40"/>
                      <a:pt x="28" y="50"/>
                      <a:pt x="28" y="62"/>
                    </a:cubicBezTo>
                    <a:cubicBezTo>
                      <a:pt x="28" y="73"/>
                      <a:pt x="32" y="82"/>
                      <a:pt x="38" y="89"/>
                    </a:cubicBezTo>
                    <a:cubicBezTo>
                      <a:pt x="45" y="96"/>
                      <a:pt x="53" y="100"/>
                      <a:pt x="64" y="100"/>
                    </a:cubicBezTo>
                    <a:cubicBezTo>
                      <a:pt x="75" y="100"/>
                      <a:pt x="84" y="97"/>
                      <a:pt x="93" y="92"/>
                    </a:cubicBezTo>
                    <a:lnTo>
                      <a:pt x="93" y="1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6" name="Freeform 9"/>
              <p:cNvSpPr/>
              <p:nvPr/>
            </p:nvSpPr>
            <p:spPr bwMode="auto">
              <a:xfrm flipH="1">
                <a:off x="8333573" y="1870688"/>
                <a:ext cx="143227" cy="240769"/>
              </a:xfrm>
              <a:custGeom>
                <a:avLst/>
                <a:gdLst>
                  <a:gd name="T0" fmla="*/ 116 w 116"/>
                  <a:gd name="T1" fmla="*/ 195 h 195"/>
                  <a:gd name="T2" fmla="*/ 0 w 116"/>
                  <a:gd name="T3" fmla="*/ 195 h 195"/>
                  <a:gd name="T4" fmla="*/ 0 w 116"/>
                  <a:gd name="T5" fmla="*/ 0 h 195"/>
                  <a:gd name="T6" fmla="*/ 111 w 116"/>
                  <a:gd name="T7" fmla="*/ 0 h 195"/>
                  <a:gd name="T8" fmla="*/ 111 w 116"/>
                  <a:gd name="T9" fmla="*/ 34 h 195"/>
                  <a:gd name="T10" fmla="*/ 44 w 116"/>
                  <a:gd name="T11" fmla="*/ 34 h 195"/>
                  <a:gd name="T12" fmla="*/ 44 w 116"/>
                  <a:gd name="T13" fmla="*/ 78 h 195"/>
                  <a:gd name="T14" fmla="*/ 106 w 116"/>
                  <a:gd name="T15" fmla="*/ 78 h 195"/>
                  <a:gd name="T16" fmla="*/ 106 w 116"/>
                  <a:gd name="T17" fmla="*/ 114 h 195"/>
                  <a:gd name="T18" fmla="*/ 44 w 116"/>
                  <a:gd name="T19" fmla="*/ 114 h 195"/>
                  <a:gd name="T20" fmla="*/ 44 w 116"/>
                  <a:gd name="T21" fmla="*/ 159 h 195"/>
                  <a:gd name="T22" fmla="*/ 116 w 116"/>
                  <a:gd name="T23" fmla="*/ 159 h 195"/>
                  <a:gd name="T24" fmla="*/ 116 w 116"/>
                  <a:gd name="T25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95">
                    <a:moveTo>
                      <a:pt x="116" y="195"/>
                    </a:moveTo>
                    <a:lnTo>
                      <a:pt x="0" y="195"/>
                    </a:lnTo>
                    <a:lnTo>
                      <a:pt x="0" y="0"/>
                    </a:lnTo>
                    <a:lnTo>
                      <a:pt x="111" y="0"/>
                    </a:lnTo>
                    <a:lnTo>
                      <a:pt x="111" y="34"/>
                    </a:lnTo>
                    <a:lnTo>
                      <a:pt x="44" y="34"/>
                    </a:lnTo>
                    <a:lnTo>
                      <a:pt x="44" y="78"/>
                    </a:lnTo>
                    <a:lnTo>
                      <a:pt x="106" y="78"/>
                    </a:lnTo>
                    <a:lnTo>
                      <a:pt x="106" y="114"/>
                    </a:lnTo>
                    <a:lnTo>
                      <a:pt x="44" y="114"/>
                    </a:lnTo>
                    <a:lnTo>
                      <a:pt x="44" y="159"/>
                    </a:lnTo>
                    <a:lnTo>
                      <a:pt x="116" y="159"/>
                    </a:lnTo>
                    <a:lnTo>
                      <a:pt x="116" y="19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7" name="Freeform 10"/>
              <p:cNvSpPr/>
              <p:nvPr/>
            </p:nvSpPr>
            <p:spPr bwMode="auto">
              <a:xfrm flipH="1">
                <a:off x="8142192" y="1866984"/>
                <a:ext cx="165452" cy="248178"/>
              </a:xfrm>
              <a:custGeom>
                <a:avLst/>
                <a:gdLst>
                  <a:gd name="T0" fmla="*/ 1 w 82"/>
                  <a:gd name="T1" fmla="*/ 116 h 123"/>
                  <a:gd name="T2" fmla="*/ 1 w 82"/>
                  <a:gd name="T3" fmla="*/ 90 h 123"/>
                  <a:gd name="T4" fmla="*/ 16 w 82"/>
                  <a:gd name="T5" fmla="*/ 99 h 123"/>
                  <a:gd name="T6" fmla="*/ 33 w 82"/>
                  <a:gd name="T7" fmla="*/ 102 h 123"/>
                  <a:gd name="T8" fmla="*/ 42 w 82"/>
                  <a:gd name="T9" fmla="*/ 101 h 123"/>
                  <a:gd name="T10" fmla="*/ 49 w 82"/>
                  <a:gd name="T11" fmla="*/ 98 h 123"/>
                  <a:gd name="T12" fmla="*/ 52 w 82"/>
                  <a:gd name="T13" fmla="*/ 94 h 123"/>
                  <a:gd name="T14" fmla="*/ 54 w 82"/>
                  <a:gd name="T15" fmla="*/ 90 h 123"/>
                  <a:gd name="T16" fmla="*/ 52 w 82"/>
                  <a:gd name="T17" fmla="*/ 83 h 123"/>
                  <a:gd name="T18" fmla="*/ 46 w 82"/>
                  <a:gd name="T19" fmla="*/ 78 h 123"/>
                  <a:gd name="T20" fmla="*/ 38 w 82"/>
                  <a:gd name="T21" fmla="*/ 74 h 123"/>
                  <a:gd name="T22" fmla="*/ 28 w 82"/>
                  <a:gd name="T23" fmla="*/ 69 h 123"/>
                  <a:gd name="T24" fmla="*/ 7 w 82"/>
                  <a:gd name="T25" fmla="*/ 55 h 123"/>
                  <a:gd name="T26" fmla="*/ 0 w 82"/>
                  <a:gd name="T27" fmla="*/ 35 h 123"/>
                  <a:gd name="T28" fmla="*/ 4 w 82"/>
                  <a:gd name="T29" fmla="*/ 19 h 123"/>
                  <a:gd name="T30" fmla="*/ 14 w 82"/>
                  <a:gd name="T31" fmla="*/ 8 h 123"/>
                  <a:gd name="T32" fmla="*/ 29 w 82"/>
                  <a:gd name="T33" fmla="*/ 2 h 123"/>
                  <a:gd name="T34" fmla="*/ 47 w 82"/>
                  <a:gd name="T35" fmla="*/ 0 h 123"/>
                  <a:gd name="T36" fmla="*/ 63 w 82"/>
                  <a:gd name="T37" fmla="*/ 1 h 123"/>
                  <a:gd name="T38" fmla="*/ 77 w 82"/>
                  <a:gd name="T39" fmla="*/ 4 h 123"/>
                  <a:gd name="T40" fmla="*/ 77 w 82"/>
                  <a:gd name="T41" fmla="*/ 29 h 123"/>
                  <a:gd name="T42" fmla="*/ 70 w 82"/>
                  <a:gd name="T43" fmla="*/ 25 h 123"/>
                  <a:gd name="T44" fmla="*/ 63 w 82"/>
                  <a:gd name="T45" fmla="*/ 23 h 123"/>
                  <a:gd name="T46" fmla="*/ 55 w 82"/>
                  <a:gd name="T47" fmla="*/ 21 h 123"/>
                  <a:gd name="T48" fmla="*/ 48 w 82"/>
                  <a:gd name="T49" fmla="*/ 21 h 123"/>
                  <a:gd name="T50" fmla="*/ 40 w 82"/>
                  <a:gd name="T51" fmla="*/ 22 h 123"/>
                  <a:gd name="T52" fmla="*/ 34 w 82"/>
                  <a:gd name="T53" fmla="*/ 24 h 123"/>
                  <a:gd name="T54" fmla="*/ 30 w 82"/>
                  <a:gd name="T55" fmla="*/ 28 h 123"/>
                  <a:gd name="T56" fmla="*/ 28 w 82"/>
                  <a:gd name="T57" fmla="*/ 33 h 123"/>
                  <a:gd name="T58" fmla="*/ 30 w 82"/>
                  <a:gd name="T59" fmla="*/ 38 h 123"/>
                  <a:gd name="T60" fmla="*/ 34 w 82"/>
                  <a:gd name="T61" fmla="*/ 43 h 123"/>
                  <a:gd name="T62" fmla="*/ 42 w 82"/>
                  <a:gd name="T63" fmla="*/ 47 h 123"/>
                  <a:gd name="T64" fmla="*/ 51 w 82"/>
                  <a:gd name="T65" fmla="*/ 51 h 123"/>
                  <a:gd name="T66" fmla="*/ 64 w 82"/>
                  <a:gd name="T67" fmla="*/ 57 h 123"/>
                  <a:gd name="T68" fmla="*/ 73 w 82"/>
                  <a:gd name="T69" fmla="*/ 65 h 123"/>
                  <a:gd name="T70" fmla="*/ 80 w 82"/>
                  <a:gd name="T71" fmla="*/ 75 h 123"/>
                  <a:gd name="T72" fmla="*/ 82 w 82"/>
                  <a:gd name="T73" fmla="*/ 87 h 123"/>
                  <a:gd name="T74" fmla="*/ 78 w 82"/>
                  <a:gd name="T75" fmla="*/ 104 h 123"/>
                  <a:gd name="T76" fmla="*/ 68 w 82"/>
                  <a:gd name="T77" fmla="*/ 115 h 123"/>
                  <a:gd name="T78" fmla="*/ 53 w 82"/>
                  <a:gd name="T79" fmla="*/ 121 h 123"/>
                  <a:gd name="T80" fmla="*/ 35 w 82"/>
                  <a:gd name="T81" fmla="*/ 123 h 123"/>
                  <a:gd name="T82" fmla="*/ 16 w 82"/>
                  <a:gd name="T83" fmla="*/ 121 h 123"/>
                  <a:gd name="T84" fmla="*/ 1 w 82"/>
                  <a:gd name="T85" fmla="*/ 1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2" h="123">
                    <a:moveTo>
                      <a:pt x="1" y="116"/>
                    </a:moveTo>
                    <a:cubicBezTo>
                      <a:pt x="1" y="90"/>
                      <a:pt x="1" y="90"/>
                      <a:pt x="1" y="90"/>
                    </a:cubicBezTo>
                    <a:cubicBezTo>
                      <a:pt x="6" y="94"/>
                      <a:pt x="11" y="97"/>
                      <a:pt x="16" y="99"/>
                    </a:cubicBezTo>
                    <a:cubicBezTo>
                      <a:pt x="22" y="101"/>
                      <a:pt x="28" y="102"/>
                      <a:pt x="33" y="102"/>
                    </a:cubicBezTo>
                    <a:cubicBezTo>
                      <a:pt x="37" y="102"/>
                      <a:pt x="40" y="101"/>
                      <a:pt x="42" y="101"/>
                    </a:cubicBezTo>
                    <a:cubicBezTo>
                      <a:pt x="45" y="100"/>
                      <a:pt x="47" y="99"/>
                      <a:pt x="49" y="98"/>
                    </a:cubicBezTo>
                    <a:cubicBezTo>
                      <a:pt x="50" y="97"/>
                      <a:pt x="52" y="96"/>
                      <a:pt x="52" y="94"/>
                    </a:cubicBezTo>
                    <a:cubicBezTo>
                      <a:pt x="53" y="93"/>
                      <a:pt x="54" y="91"/>
                      <a:pt x="54" y="90"/>
                    </a:cubicBezTo>
                    <a:cubicBezTo>
                      <a:pt x="54" y="87"/>
                      <a:pt x="53" y="85"/>
                      <a:pt x="52" y="83"/>
                    </a:cubicBezTo>
                    <a:cubicBezTo>
                      <a:pt x="50" y="82"/>
                      <a:pt x="49" y="80"/>
                      <a:pt x="46" y="78"/>
                    </a:cubicBezTo>
                    <a:cubicBezTo>
                      <a:pt x="44" y="77"/>
                      <a:pt x="41" y="75"/>
                      <a:pt x="38" y="74"/>
                    </a:cubicBezTo>
                    <a:cubicBezTo>
                      <a:pt x="35" y="72"/>
                      <a:pt x="32" y="71"/>
                      <a:pt x="28" y="69"/>
                    </a:cubicBezTo>
                    <a:cubicBezTo>
                      <a:pt x="19" y="66"/>
                      <a:pt x="12" y="61"/>
                      <a:pt x="7" y="55"/>
                    </a:cubicBezTo>
                    <a:cubicBezTo>
                      <a:pt x="2" y="50"/>
                      <a:pt x="0" y="43"/>
                      <a:pt x="0" y="35"/>
                    </a:cubicBezTo>
                    <a:cubicBezTo>
                      <a:pt x="0" y="29"/>
                      <a:pt x="1" y="23"/>
                      <a:pt x="4" y="19"/>
                    </a:cubicBezTo>
                    <a:cubicBezTo>
                      <a:pt x="6" y="15"/>
                      <a:pt x="10" y="11"/>
                      <a:pt x="14" y="8"/>
                    </a:cubicBezTo>
                    <a:cubicBezTo>
                      <a:pt x="18" y="5"/>
                      <a:pt x="23" y="3"/>
                      <a:pt x="29" y="2"/>
                    </a:cubicBezTo>
                    <a:cubicBezTo>
                      <a:pt x="35" y="0"/>
                      <a:pt x="41" y="0"/>
                      <a:pt x="47" y="0"/>
                    </a:cubicBezTo>
                    <a:cubicBezTo>
                      <a:pt x="53" y="0"/>
                      <a:pt x="59" y="0"/>
                      <a:pt x="63" y="1"/>
                    </a:cubicBezTo>
                    <a:cubicBezTo>
                      <a:pt x="68" y="1"/>
                      <a:pt x="73" y="3"/>
                      <a:pt x="77" y="4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5" y="28"/>
                      <a:pt x="72" y="26"/>
                      <a:pt x="70" y="25"/>
                    </a:cubicBezTo>
                    <a:cubicBezTo>
                      <a:pt x="68" y="24"/>
                      <a:pt x="65" y="23"/>
                      <a:pt x="63" y="23"/>
                    </a:cubicBezTo>
                    <a:cubicBezTo>
                      <a:pt x="60" y="22"/>
                      <a:pt x="58" y="22"/>
                      <a:pt x="55" y="21"/>
                    </a:cubicBezTo>
                    <a:cubicBezTo>
                      <a:pt x="53" y="21"/>
                      <a:pt x="51" y="21"/>
                      <a:pt x="48" y="21"/>
                    </a:cubicBezTo>
                    <a:cubicBezTo>
                      <a:pt x="45" y="21"/>
                      <a:pt x="43" y="21"/>
                      <a:pt x="40" y="22"/>
                    </a:cubicBezTo>
                    <a:cubicBezTo>
                      <a:pt x="38" y="22"/>
                      <a:pt x="36" y="23"/>
                      <a:pt x="34" y="24"/>
                    </a:cubicBezTo>
                    <a:cubicBezTo>
                      <a:pt x="32" y="25"/>
                      <a:pt x="31" y="26"/>
                      <a:pt x="30" y="28"/>
                    </a:cubicBezTo>
                    <a:cubicBezTo>
                      <a:pt x="29" y="29"/>
                      <a:pt x="28" y="31"/>
                      <a:pt x="28" y="33"/>
                    </a:cubicBezTo>
                    <a:cubicBezTo>
                      <a:pt x="28" y="35"/>
                      <a:pt x="29" y="37"/>
                      <a:pt x="30" y="38"/>
                    </a:cubicBezTo>
                    <a:cubicBezTo>
                      <a:pt x="31" y="40"/>
                      <a:pt x="33" y="41"/>
                      <a:pt x="34" y="43"/>
                    </a:cubicBezTo>
                    <a:cubicBezTo>
                      <a:pt x="36" y="44"/>
                      <a:pt x="39" y="45"/>
                      <a:pt x="42" y="47"/>
                    </a:cubicBezTo>
                    <a:cubicBezTo>
                      <a:pt x="44" y="48"/>
                      <a:pt x="47" y="49"/>
                      <a:pt x="51" y="51"/>
                    </a:cubicBezTo>
                    <a:cubicBezTo>
                      <a:pt x="56" y="53"/>
                      <a:pt x="60" y="55"/>
                      <a:pt x="64" y="57"/>
                    </a:cubicBezTo>
                    <a:cubicBezTo>
                      <a:pt x="68" y="60"/>
                      <a:pt x="71" y="62"/>
                      <a:pt x="73" y="65"/>
                    </a:cubicBezTo>
                    <a:cubicBezTo>
                      <a:pt x="76" y="68"/>
                      <a:pt x="78" y="71"/>
                      <a:pt x="80" y="75"/>
                    </a:cubicBezTo>
                    <a:cubicBezTo>
                      <a:pt x="81" y="78"/>
                      <a:pt x="82" y="82"/>
                      <a:pt x="82" y="87"/>
                    </a:cubicBezTo>
                    <a:cubicBezTo>
                      <a:pt x="82" y="94"/>
                      <a:pt x="81" y="99"/>
                      <a:pt x="78" y="104"/>
                    </a:cubicBezTo>
                    <a:cubicBezTo>
                      <a:pt x="76" y="108"/>
                      <a:pt x="72" y="112"/>
                      <a:pt x="68" y="115"/>
                    </a:cubicBezTo>
                    <a:cubicBezTo>
                      <a:pt x="64" y="118"/>
                      <a:pt x="59" y="120"/>
                      <a:pt x="53" y="121"/>
                    </a:cubicBezTo>
                    <a:cubicBezTo>
                      <a:pt x="47" y="122"/>
                      <a:pt x="41" y="123"/>
                      <a:pt x="35" y="123"/>
                    </a:cubicBezTo>
                    <a:cubicBezTo>
                      <a:pt x="28" y="123"/>
                      <a:pt x="22" y="122"/>
                      <a:pt x="16" y="121"/>
                    </a:cubicBezTo>
                    <a:cubicBezTo>
                      <a:pt x="10" y="120"/>
                      <a:pt x="5" y="118"/>
                      <a:pt x="1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8" name="Freeform 11"/>
              <p:cNvSpPr/>
              <p:nvPr/>
            </p:nvSpPr>
            <p:spPr bwMode="auto">
              <a:xfrm flipH="1">
                <a:off x="7950811" y="1866984"/>
                <a:ext cx="165452" cy="248178"/>
              </a:xfrm>
              <a:custGeom>
                <a:avLst/>
                <a:gdLst>
                  <a:gd name="T0" fmla="*/ 1 w 82"/>
                  <a:gd name="T1" fmla="*/ 116 h 123"/>
                  <a:gd name="T2" fmla="*/ 1 w 82"/>
                  <a:gd name="T3" fmla="*/ 90 h 123"/>
                  <a:gd name="T4" fmla="*/ 17 w 82"/>
                  <a:gd name="T5" fmla="*/ 99 h 123"/>
                  <a:gd name="T6" fmla="*/ 34 w 82"/>
                  <a:gd name="T7" fmla="*/ 102 h 123"/>
                  <a:gd name="T8" fmla="*/ 43 w 82"/>
                  <a:gd name="T9" fmla="*/ 101 h 123"/>
                  <a:gd name="T10" fmla="*/ 49 w 82"/>
                  <a:gd name="T11" fmla="*/ 98 h 123"/>
                  <a:gd name="T12" fmla="*/ 53 w 82"/>
                  <a:gd name="T13" fmla="*/ 94 h 123"/>
                  <a:gd name="T14" fmla="*/ 54 w 82"/>
                  <a:gd name="T15" fmla="*/ 90 h 123"/>
                  <a:gd name="T16" fmla="*/ 52 w 82"/>
                  <a:gd name="T17" fmla="*/ 83 h 123"/>
                  <a:gd name="T18" fmla="*/ 47 w 82"/>
                  <a:gd name="T19" fmla="*/ 78 h 123"/>
                  <a:gd name="T20" fmla="*/ 38 w 82"/>
                  <a:gd name="T21" fmla="*/ 74 h 123"/>
                  <a:gd name="T22" fmla="*/ 28 w 82"/>
                  <a:gd name="T23" fmla="*/ 69 h 123"/>
                  <a:gd name="T24" fmla="*/ 7 w 82"/>
                  <a:gd name="T25" fmla="*/ 55 h 123"/>
                  <a:gd name="T26" fmla="*/ 0 w 82"/>
                  <a:gd name="T27" fmla="*/ 35 h 123"/>
                  <a:gd name="T28" fmla="*/ 4 w 82"/>
                  <a:gd name="T29" fmla="*/ 19 h 123"/>
                  <a:gd name="T30" fmla="*/ 14 w 82"/>
                  <a:gd name="T31" fmla="*/ 8 h 123"/>
                  <a:gd name="T32" fmla="*/ 29 w 82"/>
                  <a:gd name="T33" fmla="*/ 2 h 123"/>
                  <a:gd name="T34" fmla="*/ 47 w 82"/>
                  <a:gd name="T35" fmla="*/ 0 h 123"/>
                  <a:gd name="T36" fmla="*/ 64 w 82"/>
                  <a:gd name="T37" fmla="*/ 1 h 123"/>
                  <a:gd name="T38" fmla="*/ 77 w 82"/>
                  <a:gd name="T39" fmla="*/ 4 h 123"/>
                  <a:gd name="T40" fmla="*/ 77 w 82"/>
                  <a:gd name="T41" fmla="*/ 29 h 123"/>
                  <a:gd name="T42" fmla="*/ 70 w 82"/>
                  <a:gd name="T43" fmla="*/ 25 h 123"/>
                  <a:gd name="T44" fmla="*/ 63 w 82"/>
                  <a:gd name="T45" fmla="*/ 23 h 123"/>
                  <a:gd name="T46" fmla="*/ 56 w 82"/>
                  <a:gd name="T47" fmla="*/ 21 h 123"/>
                  <a:gd name="T48" fmla="*/ 49 w 82"/>
                  <a:gd name="T49" fmla="*/ 21 h 123"/>
                  <a:gd name="T50" fmla="*/ 40 w 82"/>
                  <a:gd name="T51" fmla="*/ 22 h 123"/>
                  <a:gd name="T52" fmla="*/ 34 w 82"/>
                  <a:gd name="T53" fmla="*/ 24 h 123"/>
                  <a:gd name="T54" fmla="*/ 30 w 82"/>
                  <a:gd name="T55" fmla="*/ 28 h 123"/>
                  <a:gd name="T56" fmla="*/ 29 w 82"/>
                  <a:gd name="T57" fmla="*/ 33 h 123"/>
                  <a:gd name="T58" fmla="*/ 30 w 82"/>
                  <a:gd name="T59" fmla="*/ 38 h 123"/>
                  <a:gd name="T60" fmla="*/ 35 w 82"/>
                  <a:gd name="T61" fmla="*/ 43 h 123"/>
                  <a:gd name="T62" fmla="*/ 42 w 82"/>
                  <a:gd name="T63" fmla="*/ 47 h 123"/>
                  <a:gd name="T64" fmla="*/ 51 w 82"/>
                  <a:gd name="T65" fmla="*/ 51 h 123"/>
                  <a:gd name="T66" fmla="*/ 64 w 82"/>
                  <a:gd name="T67" fmla="*/ 57 h 123"/>
                  <a:gd name="T68" fmla="*/ 74 w 82"/>
                  <a:gd name="T69" fmla="*/ 65 h 123"/>
                  <a:gd name="T70" fmla="*/ 80 w 82"/>
                  <a:gd name="T71" fmla="*/ 75 h 123"/>
                  <a:gd name="T72" fmla="*/ 82 w 82"/>
                  <a:gd name="T73" fmla="*/ 87 h 123"/>
                  <a:gd name="T74" fmla="*/ 78 w 82"/>
                  <a:gd name="T75" fmla="*/ 104 h 123"/>
                  <a:gd name="T76" fmla="*/ 68 w 82"/>
                  <a:gd name="T77" fmla="*/ 115 h 123"/>
                  <a:gd name="T78" fmla="*/ 53 w 82"/>
                  <a:gd name="T79" fmla="*/ 121 h 123"/>
                  <a:gd name="T80" fmla="*/ 35 w 82"/>
                  <a:gd name="T81" fmla="*/ 123 h 123"/>
                  <a:gd name="T82" fmla="*/ 16 w 82"/>
                  <a:gd name="T83" fmla="*/ 121 h 123"/>
                  <a:gd name="T84" fmla="*/ 1 w 82"/>
                  <a:gd name="T85" fmla="*/ 1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2" h="123">
                    <a:moveTo>
                      <a:pt x="1" y="116"/>
                    </a:moveTo>
                    <a:cubicBezTo>
                      <a:pt x="1" y="90"/>
                      <a:pt x="1" y="90"/>
                      <a:pt x="1" y="90"/>
                    </a:cubicBezTo>
                    <a:cubicBezTo>
                      <a:pt x="6" y="94"/>
                      <a:pt x="11" y="97"/>
                      <a:pt x="17" y="99"/>
                    </a:cubicBezTo>
                    <a:cubicBezTo>
                      <a:pt x="22" y="101"/>
                      <a:pt x="28" y="102"/>
                      <a:pt x="34" y="102"/>
                    </a:cubicBezTo>
                    <a:cubicBezTo>
                      <a:pt x="37" y="102"/>
                      <a:pt x="40" y="101"/>
                      <a:pt x="43" y="101"/>
                    </a:cubicBezTo>
                    <a:cubicBezTo>
                      <a:pt x="45" y="100"/>
                      <a:pt x="47" y="99"/>
                      <a:pt x="49" y="98"/>
                    </a:cubicBezTo>
                    <a:cubicBezTo>
                      <a:pt x="51" y="97"/>
                      <a:pt x="52" y="96"/>
                      <a:pt x="53" y="94"/>
                    </a:cubicBezTo>
                    <a:cubicBezTo>
                      <a:pt x="54" y="93"/>
                      <a:pt x="54" y="91"/>
                      <a:pt x="54" y="90"/>
                    </a:cubicBezTo>
                    <a:cubicBezTo>
                      <a:pt x="54" y="87"/>
                      <a:pt x="53" y="85"/>
                      <a:pt x="52" y="83"/>
                    </a:cubicBezTo>
                    <a:cubicBezTo>
                      <a:pt x="51" y="82"/>
                      <a:pt x="49" y="80"/>
                      <a:pt x="47" y="78"/>
                    </a:cubicBezTo>
                    <a:cubicBezTo>
                      <a:pt x="44" y="77"/>
                      <a:pt x="41" y="75"/>
                      <a:pt x="38" y="74"/>
                    </a:cubicBezTo>
                    <a:cubicBezTo>
                      <a:pt x="35" y="72"/>
                      <a:pt x="32" y="71"/>
                      <a:pt x="28" y="69"/>
                    </a:cubicBezTo>
                    <a:cubicBezTo>
                      <a:pt x="19" y="66"/>
                      <a:pt x="12" y="61"/>
                      <a:pt x="7" y="55"/>
                    </a:cubicBezTo>
                    <a:cubicBezTo>
                      <a:pt x="3" y="50"/>
                      <a:pt x="0" y="43"/>
                      <a:pt x="0" y="35"/>
                    </a:cubicBezTo>
                    <a:cubicBezTo>
                      <a:pt x="0" y="29"/>
                      <a:pt x="2" y="23"/>
                      <a:pt x="4" y="19"/>
                    </a:cubicBezTo>
                    <a:cubicBezTo>
                      <a:pt x="7" y="15"/>
                      <a:pt x="10" y="11"/>
                      <a:pt x="14" y="8"/>
                    </a:cubicBezTo>
                    <a:cubicBezTo>
                      <a:pt x="19" y="5"/>
                      <a:pt x="24" y="3"/>
                      <a:pt x="29" y="2"/>
                    </a:cubicBezTo>
                    <a:cubicBezTo>
                      <a:pt x="35" y="0"/>
                      <a:pt x="41" y="0"/>
                      <a:pt x="47" y="0"/>
                    </a:cubicBezTo>
                    <a:cubicBezTo>
                      <a:pt x="53" y="0"/>
                      <a:pt x="59" y="0"/>
                      <a:pt x="64" y="1"/>
                    </a:cubicBezTo>
                    <a:cubicBezTo>
                      <a:pt x="68" y="1"/>
                      <a:pt x="73" y="3"/>
                      <a:pt x="77" y="4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5" y="28"/>
                      <a:pt x="73" y="26"/>
                      <a:pt x="70" y="25"/>
                    </a:cubicBezTo>
                    <a:cubicBezTo>
                      <a:pt x="68" y="24"/>
                      <a:pt x="66" y="23"/>
                      <a:pt x="63" y="23"/>
                    </a:cubicBezTo>
                    <a:cubicBezTo>
                      <a:pt x="61" y="22"/>
                      <a:pt x="58" y="22"/>
                      <a:pt x="56" y="21"/>
                    </a:cubicBezTo>
                    <a:cubicBezTo>
                      <a:pt x="53" y="21"/>
                      <a:pt x="51" y="21"/>
                      <a:pt x="49" y="21"/>
                    </a:cubicBezTo>
                    <a:cubicBezTo>
                      <a:pt x="46" y="21"/>
                      <a:pt x="43" y="21"/>
                      <a:pt x="40" y="22"/>
                    </a:cubicBezTo>
                    <a:cubicBezTo>
                      <a:pt x="38" y="22"/>
                      <a:pt x="36" y="23"/>
                      <a:pt x="34" y="24"/>
                    </a:cubicBezTo>
                    <a:cubicBezTo>
                      <a:pt x="32" y="25"/>
                      <a:pt x="31" y="26"/>
                      <a:pt x="30" y="28"/>
                    </a:cubicBezTo>
                    <a:cubicBezTo>
                      <a:pt x="29" y="29"/>
                      <a:pt x="29" y="31"/>
                      <a:pt x="29" y="33"/>
                    </a:cubicBezTo>
                    <a:cubicBezTo>
                      <a:pt x="29" y="35"/>
                      <a:pt x="29" y="37"/>
                      <a:pt x="30" y="38"/>
                    </a:cubicBezTo>
                    <a:cubicBezTo>
                      <a:pt x="31" y="40"/>
                      <a:pt x="33" y="41"/>
                      <a:pt x="35" y="43"/>
                    </a:cubicBezTo>
                    <a:cubicBezTo>
                      <a:pt x="37" y="44"/>
                      <a:pt x="39" y="45"/>
                      <a:pt x="42" y="47"/>
                    </a:cubicBezTo>
                    <a:cubicBezTo>
                      <a:pt x="45" y="48"/>
                      <a:pt x="48" y="49"/>
                      <a:pt x="51" y="51"/>
                    </a:cubicBezTo>
                    <a:cubicBezTo>
                      <a:pt x="56" y="53"/>
                      <a:pt x="60" y="55"/>
                      <a:pt x="64" y="57"/>
                    </a:cubicBezTo>
                    <a:cubicBezTo>
                      <a:pt x="68" y="60"/>
                      <a:pt x="71" y="62"/>
                      <a:pt x="74" y="65"/>
                    </a:cubicBezTo>
                    <a:cubicBezTo>
                      <a:pt x="76" y="68"/>
                      <a:pt x="79" y="71"/>
                      <a:pt x="80" y="75"/>
                    </a:cubicBezTo>
                    <a:cubicBezTo>
                      <a:pt x="81" y="78"/>
                      <a:pt x="82" y="82"/>
                      <a:pt x="82" y="87"/>
                    </a:cubicBezTo>
                    <a:cubicBezTo>
                      <a:pt x="82" y="94"/>
                      <a:pt x="81" y="99"/>
                      <a:pt x="78" y="104"/>
                    </a:cubicBezTo>
                    <a:cubicBezTo>
                      <a:pt x="76" y="108"/>
                      <a:pt x="72" y="112"/>
                      <a:pt x="68" y="115"/>
                    </a:cubicBezTo>
                    <a:cubicBezTo>
                      <a:pt x="64" y="118"/>
                      <a:pt x="59" y="120"/>
                      <a:pt x="53" y="121"/>
                    </a:cubicBezTo>
                    <a:cubicBezTo>
                      <a:pt x="47" y="122"/>
                      <a:pt x="41" y="123"/>
                      <a:pt x="35" y="123"/>
                    </a:cubicBezTo>
                    <a:cubicBezTo>
                      <a:pt x="28" y="123"/>
                      <a:pt x="22" y="122"/>
                      <a:pt x="16" y="121"/>
                    </a:cubicBezTo>
                    <a:cubicBezTo>
                      <a:pt x="10" y="120"/>
                      <a:pt x="5" y="118"/>
                      <a:pt x="1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  <p:sp>
          <p:nvSpPr>
            <p:cNvPr id="1048669" name="Freeform 12"/>
            <p:cNvSpPr>
              <a:spLocks noEditPoints="1"/>
            </p:cNvSpPr>
            <p:nvPr/>
          </p:nvSpPr>
          <p:spPr bwMode="auto">
            <a:xfrm flipH="1">
              <a:off x="2946532" y="2758317"/>
              <a:ext cx="734340" cy="803154"/>
            </a:xfrm>
            <a:custGeom>
              <a:avLst/>
              <a:gdLst>
                <a:gd name="T0" fmla="*/ 0 w 457"/>
                <a:gd name="T1" fmla="*/ 250 h 500"/>
                <a:gd name="T2" fmla="*/ 228 w 457"/>
                <a:gd name="T3" fmla="*/ 500 h 500"/>
                <a:gd name="T4" fmla="*/ 457 w 457"/>
                <a:gd name="T5" fmla="*/ 250 h 500"/>
                <a:gd name="T6" fmla="*/ 228 w 457"/>
                <a:gd name="T7" fmla="*/ 0 h 500"/>
                <a:gd name="T8" fmla="*/ 0 w 457"/>
                <a:gd name="T9" fmla="*/ 250 h 500"/>
                <a:gd name="T10" fmla="*/ 60 w 457"/>
                <a:gd name="T11" fmla="*/ 250 h 500"/>
                <a:gd name="T12" fmla="*/ 228 w 457"/>
                <a:gd name="T13" fmla="*/ 66 h 500"/>
                <a:gd name="T14" fmla="*/ 397 w 457"/>
                <a:gd name="T15" fmla="*/ 250 h 500"/>
                <a:gd name="T16" fmla="*/ 228 w 457"/>
                <a:gd name="T17" fmla="*/ 434 h 500"/>
                <a:gd name="T18" fmla="*/ 60 w 457"/>
                <a:gd name="T19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5" y="500"/>
                    <a:pt x="457" y="388"/>
                    <a:pt x="457" y="250"/>
                  </a:cubicBezTo>
                  <a:cubicBezTo>
                    <a:pt x="457" y="112"/>
                    <a:pt x="355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70" name="Freeform 13"/>
            <p:cNvSpPr/>
            <p:nvPr/>
          </p:nvSpPr>
          <p:spPr bwMode="auto">
            <a:xfrm flipH="1">
              <a:off x="3602228" y="2984420"/>
              <a:ext cx="308679" cy="353899"/>
            </a:xfrm>
            <a:custGeom>
              <a:avLst/>
              <a:gdLst>
                <a:gd name="T0" fmla="*/ 192 w 192"/>
                <a:gd name="T1" fmla="*/ 58 h 220"/>
                <a:gd name="T2" fmla="*/ 134 w 192"/>
                <a:gd name="T3" fmla="*/ 0 h 220"/>
                <a:gd name="T4" fmla="*/ 58 w 192"/>
                <a:gd name="T5" fmla="*/ 0 h 220"/>
                <a:gd name="T6" fmla="*/ 0 w 192"/>
                <a:gd name="T7" fmla="*/ 58 h 220"/>
                <a:gd name="T8" fmla="*/ 0 w 192"/>
                <a:gd name="T9" fmla="*/ 162 h 220"/>
                <a:gd name="T10" fmla="*/ 58 w 192"/>
                <a:gd name="T11" fmla="*/ 220 h 220"/>
                <a:gd name="T12" fmla="*/ 134 w 192"/>
                <a:gd name="T13" fmla="*/ 220 h 220"/>
                <a:gd name="T14" fmla="*/ 192 w 192"/>
                <a:gd name="T15" fmla="*/ 162 h 220"/>
                <a:gd name="T16" fmla="*/ 192 w 192"/>
                <a:gd name="T17" fmla="*/ 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71" name="Freeform 14"/>
            <p:cNvSpPr/>
            <p:nvPr/>
          </p:nvSpPr>
          <p:spPr bwMode="auto">
            <a:xfrm flipH="1">
              <a:off x="3794907" y="3106318"/>
              <a:ext cx="1465732" cy="122881"/>
            </a:xfrm>
            <a:custGeom>
              <a:avLst/>
              <a:gdLst>
                <a:gd name="T0" fmla="*/ 912 w 912"/>
                <a:gd name="T1" fmla="*/ 37 h 76"/>
                <a:gd name="T2" fmla="*/ 875 w 912"/>
                <a:gd name="T3" fmla="*/ 0 h 76"/>
                <a:gd name="T4" fmla="*/ 37 w 912"/>
                <a:gd name="T5" fmla="*/ 0 h 76"/>
                <a:gd name="T6" fmla="*/ 0 w 912"/>
                <a:gd name="T7" fmla="*/ 37 h 76"/>
                <a:gd name="T8" fmla="*/ 0 w 912"/>
                <a:gd name="T9" fmla="*/ 39 h 76"/>
                <a:gd name="T10" fmla="*/ 37 w 912"/>
                <a:gd name="T11" fmla="*/ 76 h 76"/>
                <a:gd name="T12" fmla="*/ 875 w 912"/>
                <a:gd name="T13" fmla="*/ 76 h 76"/>
                <a:gd name="T14" fmla="*/ 912 w 912"/>
                <a:gd name="T15" fmla="*/ 39 h 76"/>
                <a:gd name="T16" fmla="*/ 912 w 912"/>
                <a:gd name="T17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72" name="Freeform 15"/>
            <p:cNvSpPr/>
            <p:nvPr/>
          </p:nvSpPr>
          <p:spPr bwMode="auto">
            <a:xfrm flipH="1">
              <a:off x="4701282" y="3067978"/>
              <a:ext cx="77662" cy="218238"/>
            </a:xfrm>
            <a:custGeom>
              <a:avLst/>
              <a:gdLst>
                <a:gd name="T0" fmla="*/ 48 w 48"/>
                <a:gd name="T1" fmla="*/ 23 h 136"/>
                <a:gd name="T2" fmla="*/ 25 w 48"/>
                <a:gd name="T3" fmla="*/ 0 h 136"/>
                <a:gd name="T4" fmla="*/ 23 w 48"/>
                <a:gd name="T5" fmla="*/ 0 h 136"/>
                <a:gd name="T6" fmla="*/ 0 w 48"/>
                <a:gd name="T7" fmla="*/ 23 h 136"/>
                <a:gd name="T8" fmla="*/ 0 w 48"/>
                <a:gd name="T9" fmla="*/ 113 h 136"/>
                <a:gd name="T10" fmla="*/ 23 w 48"/>
                <a:gd name="T11" fmla="*/ 136 h 136"/>
                <a:gd name="T12" fmla="*/ 25 w 48"/>
                <a:gd name="T13" fmla="*/ 136 h 136"/>
                <a:gd name="T14" fmla="*/ 48 w 48"/>
                <a:gd name="T15" fmla="*/ 113 h 136"/>
                <a:gd name="T16" fmla="*/ 48 w 48"/>
                <a:gd name="T17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36">
                  <a:moveTo>
                    <a:pt x="48" y="23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0" y="136"/>
                    <a:pt x="2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8" y="136"/>
                    <a:pt x="48" y="126"/>
                    <a:pt x="48" y="113"/>
                  </a:cubicBezTo>
                  <a:lnTo>
                    <a:pt x="48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73" name="Freeform 16"/>
            <p:cNvSpPr/>
            <p:nvPr/>
          </p:nvSpPr>
          <p:spPr bwMode="auto">
            <a:xfrm flipH="1">
              <a:off x="4888062" y="3202657"/>
              <a:ext cx="276238" cy="270340"/>
            </a:xfrm>
            <a:custGeom>
              <a:avLst/>
              <a:gdLst>
                <a:gd name="T0" fmla="*/ 45 w 172"/>
                <a:gd name="T1" fmla="*/ 0 h 168"/>
                <a:gd name="T2" fmla="*/ 128 w 172"/>
                <a:gd name="T3" fmla="*/ 0 h 168"/>
                <a:gd name="T4" fmla="*/ 172 w 172"/>
                <a:gd name="T5" fmla="*/ 42 h 168"/>
                <a:gd name="T6" fmla="*/ 172 w 172"/>
                <a:gd name="T7" fmla="*/ 121 h 168"/>
                <a:gd name="T8" fmla="*/ 140 w 172"/>
                <a:gd name="T9" fmla="*/ 164 h 168"/>
                <a:gd name="T10" fmla="*/ 140 w 172"/>
                <a:gd name="T11" fmla="*/ 91 h 168"/>
                <a:gd name="T12" fmla="*/ 120 w 172"/>
                <a:gd name="T13" fmla="*/ 72 h 168"/>
                <a:gd name="T14" fmla="*/ 118 w 172"/>
                <a:gd name="T15" fmla="*/ 72 h 168"/>
                <a:gd name="T16" fmla="*/ 100 w 172"/>
                <a:gd name="T17" fmla="*/ 91 h 168"/>
                <a:gd name="T18" fmla="*/ 100 w 172"/>
                <a:gd name="T19" fmla="*/ 168 h 168"/>
                <a:gd name="T20" fmla="*/ 64 w 172"/>
                <a:gd name="T21" fmla="*/ 168 h 168"/>
                <a:gd name="T22" fmla="*/ 64 w 172"/>
                <a:gd name="T23" fmla="*/ 91 h 168"/>
                <a:gd name="T24" fmla="*/ 45 w 172"/>
                <a:gd name="T25" fmla="*/ 72 h 168"/>
                <a:gd name="T26" fmla="*/ 43 w 172"/>
                <a:gd name="T27" fmla="*/ 72 h 168"/>
                <a:gd name="T28" fmla="*/ 24 w 172"/>
                <a:gd name="T29" fmla="*/ 91 h 168"/>
                <a:gd name="T30" fmla="*/ 24 w 172"/>
                <a:gd name="T31" fmla="*/ 162 h 168"/>
                <a:gd name="T32" fmla="*/ 0 w 172"/>
                <a:gd name="T33" fmla="*/ 121 h 168"/>
                <a:gd name="T34" fmla="*/ 0 w 172"/>
                <a:gd name="T35" fmla="*/ 42 h 168"/>
                <a:gd name="T36" fmla="*/ 45 w 17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4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</p:grpSp>
      <p:sp>
        <p:nvSpPr>
          <p:cNvPr id="1048674" name="Freeform 17"/>
          <p:cNvSpPr>
            <a:spLocks noEditPoints="1"/>
          </p:cNvSpPr>
          <p:nvPr/>
        </p:nvSpPr>
        <p:spPr bwMode="auto">
          <a:xfrm flipH="1">
            <a:off x="2880668" y="3684315"/>
            <a:ext cx="991901" cy="2448785"/>
          </a:xfrm>
          <a:custGeom>
            <a:avLst/>
            <a:gdLst>
              <a:gd name="T0" fmla="*/ 538 w 617"/>
              <a:gd name="T1" fmla="*/ 42 h 1524"/>
              <a:gd name="T2" fmla="*/ 287 w 617"/>
              <a:gd name="T3" fmla="*/ 7 h 1524"/>
              <a:gd name="T4" fmla="*/ 191 w 617"/>
              <a:gd name="T5" fmla="*/ 76 h 1524"/>
              <a:gd name="T6" fmla="*/ 7 w 617"/>
              <a:gd name="T7" fmla="*/ 1386 h 1524"/>
              <a:gd name="T8" fmla="*/ 79 w 617"/>
              <a:gd name="T9" fmla="*/ 1482 h 1524"/>
              <a:gd name="T10" fmla="*/ 329 w 617"/>
              <a:gd name="T11" fmla="*/ 1517 h 1524"/>
              <a:gd name="T12" fmla="*/ 425 w 617"/>
              <a:gd name="T13" fmla="*/ 1445 h 1524"/>
              <a:gd name="T14" fmla="*/ 610 w 617"/>
              <a:gd name="T15" fmla="*/ 135 h 1524"/>
              <a:gd name="T16" fmla="*/ 538 w 617"/>
              <a:gd name="T17" fmla="*/ 42 h 1524"/>
              <a:gd name="T18" fmla="*/ 385 w 617"/>
              <a:gd name="T19" fmla="*/ 192 h 1524"/>
              <a:gd name="T20" fmla="*/ 311 w 617"/>
              <a:gd name="T21" fmla="*/ 160 h 1524"/>
              <a:gd name="T22" fmla="*/ 342 w 617"/>
              <a:gd name="T23" fmla="*/ 86 h 1524"/>
              <a:gd name="T24" fmla="*/ 417 w 617"/>
              <a:gd name="T25" fmla="*/ 117 h 1524"/>
              <a:gd name="T26" fmla="*/ 385 w 617"/>
              <a:gd name="T27" fmla="*/ 192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7" h="1524">
                <a:moveTo>
                  <a:pt x="538" y="42"/>
                </a:moveTo>
                <a:cubicBezTo>
                  <a:pt x="287" y="7"/>
                  <a:pt x="287" y="7"/>
                  <a:pt x="287" y="7"/>
                </a:cubicBezTo>
                <a:cubicBezTo>
                  <a:pt x="241" y="0"/>
                  <a:pt x="198" y="30"/>
                  <a:pt x="191" y="76"/>
                </a:cubicBezTo>
                <a:cubicBezTo>
                  <a:pt x="7" y="1386"/>
                  <a:pt x="7" y="1386"/>
                  <a:pt x="7" y="1386"/>
                </a:cubicBezTo>
                <a:cubicBezTo>
                  <a:pt x="0" y="1432"/>
                  <a:pt x="32" y="1475"/>
                  <a:pt x="79" y="1482"/>
                </a:cubicBezTo>
                <a:cubicBezTo>
                  <a:pt x="329" y="1517"/>
                  <a:pt x="329" y="1517"/>
                  <a:pt x="329" y="1517"/>
                </a:cubicBezTo>
                <a:cubicBezTo>
                  <a:pt x="376" y="1524"/>
                  <a:pt x="419" y="1492"/>
                  <a:pt x="425" y="1445"/>
                </a:cubicBezTo>
                <a:cubicBezTo>
                  <a:pt x="610" y="135"/>
                  <a:pt x="610" y="135"/>
                  <a:pt x="610" y="135"/>
                </a:cubicBezTo>
                <a:cubicBezTo>
                  <a:pt x="617" y="89"/>
                  <a:pt x="584" y="49"/>
                  <a:pt x="538" y="42"/>
                </a:cubicBezTo>
                <a:close/>
                <a:moveTo>
                  <a:pt x="385" y="192"/>
                </a:moveTo>
                <a:cubicBezTo>
                  <a:pt x="356" y="204"/>
                  <a:pt x="323" y="189"/>
                  <a:pt x="311" y="160"/>
                </a:cubicBezTo>
                <a:cubicBezTo>
                  <a:pt x="299" y="131"/>
                  <a:pt x="313" y="97"/>
                  <a:pt x="342" y="86"/>
                </a:cubicBezTo>
                <a:cubicBezTo>
                  <a:pt x="372" y="74"/>
                  <a:pt x="405" y="88"/>
                  <a:pt x="417" y="117"/>
                </a:cubicBezTo>
                <a:cubicBezTo>
                  <a:pt x="429" y="147"/>
                  <a:pt x="415" y="180"/>
                  <a:pt x="385" y="192"/>
                </a:cubicBez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675" name="Freeform 19"/>
          <p:cNvSpPr>
            <a:spLocks noEditPoints="1"/>
          </p:cNvSpPr>
          <p:nvPr/>
        </p:nvSpPr>
        <p:spPr bwMode="auto">
          <a:xfrm flipH="1">
            <a:off x="1935953" y="3609604"/>
            <a:ext cx="1222918" cy="2457632"/>
          </a:xfrm>
          <a:custGeom>
            <a:avLst/>
            <a:gdLst>
              <a:gd name="T0" fmla="*/ 750 w 761"/>
              <a:gd name="T1" fmla="*/ 1352 h 1529"/>
              <a:gd name="T2" fmla="*/ 421 w 761"/>
              <a:gd name="T3" fmla="*/ 70 h 1529"/>
              <a:gd name="T4" fmla="*/ 319 w 761"/>
              <a:gd name="T5" fmla="*/ 12 h 1529"/>
              <a:gd name="T6" fmla="*/ 73 w 761"/>
              <a:gd name="T7" fmla="*/ 75 h 1529"/>
              <a:gd name="T8" fmla="*/ 12 w 761"/>
              <a:gd name="T9" fmla="*/ 175 h 1529"/>
              <a:gd name="T10" fmla="*/ 340 w 761"/>
              <a:gd name="T11" fmla="*/ 1457 h 1529"/>
              <a:gd name="T12" fmla="*/ 443 w 761"/>
              <a:gd name="T13" fmla="*/ 1517 h 1529"/>
              <a:gd name="T14" fmla="*/ 689 w 761"/>
              <a:gd name="T15" fmla="*/ 1454 h 1529"/>
              <a:gd name="T16" fmla="*/ 750 w 761"/>
              <a:gd name="T17" fmla="*/ 1352 h 1529"/>
              <a:gd name="T18" fmla="*/ 235 w 761"/>
              <a:gd name="T19" fmla="*/ 208 h 1529"/>
              <a:gd name="T20" fmla="*/ 154 w 761"/>
              <a:gd name="T21" fmla="*/ 207 h 1529"/>
              <a:gd name="T22" fmla="*/ 155 w 761"/>
              <a:gd name="T23" fmla="*/ 126 h 1529"/>
              <a:gd name="T24" fmla="*/ 236 w 761"/>
              <a:gd name="T25" fmla="*/ 127 h 1529"/>
              <a:gd name="T26" fmla="*/ 235 w 761"/>
              <a:gd name="T27" fmla="*/ 208 h 1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1" h="1529">
                <a:moveTo>
                  <a:pt x="750" y="1352"/>
                </a:moveTo>
                <a:cubicBezTo>
                  <a:pt x="421" y="70"/>
                  <a:pt x="421" y="70"/>
                  <a:pt x="421" y="70"/>
                </a:cubicBezTo>
                <a:cubicBezTo>
                  <a:pt x="410" y="25"/>
                  <a:pt x="364" y="0"/>
                  <a:pt x="319" y="12"/>
                </a:cubicBezTo>
                <a:cubicBezTo>
                  <a:pt x="73" y="75"/>
                  <a:pt x="73" y="75"/>
                  <a:pt x="73" y="75"/>
                </a:cubicBezTo>
                <a:cubicBezTo>
                  <a:pt x="28" y="86"/>
                  <a:pt x="0" y="130"/>
                  <a:pt x="12" y="175"/>
                </a:cubicBezTo>
                <a:cubicBezTo>
                  <a:pt x="340" y="1457"/>
                  <a:pt x="340" y="1457"/>
                  <a:pt x="340" y="1457"/>
                </a:cubicBezTo>
                <a:cubicBezTo>
                  <a:pt x="352" y="1502"/>
                  <a:pt x="398" y="1529"/>
                  <a:pt x="443" y="1517"/>
                </a:cubicBezTo>
                <a:cubicBezTo>
                  <a:pt x="689" y="1454"/>
                  <a:pt x="689" y="1454"/>
                  <a:pt x="689" y="1454"/>
                </a:cubicBezTo>
                <a:cubicBezTo>
                  <a:pt x="734" y="1443"/>
                  <a:pt x="761" y="1397"/>
                  <a:pt x="750" y="1352"/>
                </a:cubicBezTo>
                <a:close/>
                <a:moveTo>
                  <a:pt x="235" y="208"/>
                </a:moveTo>
                <a:cubicBezTo>
                  <a:pt x="213" y="230"/>
                  <a:pt x="176" y="230"/>
                  <a:pt x="154" y="207"/>
                </a:cubicBezTo>
                <a:cubicBezTo>
                  <a:pt x="132" y="185"/>
                  <a:pt x="132" y="148"/>
                  <a:pt x="155" y="126"/>
                </a:cubicBezTo>
                <a:cubicBezTo>
                  <a:pt x="178" y="104"/>
                  <a:pt x="214" y="104"/>
                  <a:pt x="236" y="127"/>
                </a:cubicBezTo>
                <a:cubicBezTo>
                  <a:pt x="258" y="150"/>
                  <a:pt x="258" y="186"/>
                  <a:pt x="235" y="208"/>
                </a:cubicBezTo>
                <a:close/>
              </a:path>
            </a:pathLst>
          </a:custGeom>
          <a:solidFill>
            <a:srgbClr val="EB6920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676" name="Freeform 21"/>
          <p:cNvSpPr>
            <a:spLocks noEditPoints="1"/>
          </p:cNvSpPr>
          <p:nvPr/>
        </p:nvSpPr>
        <p:spPr bwMode="auto">
          <a:xfrm flipH="1">
            <a:off x="852629" y="3332383"/>
            <a:ext cx="1907123" cy="2249226"/>
          </a:xfrm>
          <a:custGeom>
            <a:avLst/>
            <a:gdLst>
              <a:gd name="T0" fmla="*/ 1159 w 1187"/>
              <a:gd name="T1" fmla="*/ 1102 h 1400"/>
              <a:gd name="T2" fmla="*/ 367 w 1187"/>
              <a:gd name="T3" fmla="*/ 43 h 1400"/>
              <a:gd name="T4" fmla="*/ 250 w 1187"/>
              <a:gd name="T5" fmla="*/ 28 h 1400"/>
              <a:gd name="T6" fmla="*/ 47 w 1187"/>
              <a:gd name="T7" fmla="*/ 180 h 1400"/>
              <a:gd name="T8" fmla="*/ 28 w 1187"/>
              <a:gd name="T9" fmla="*/ 296 h 1400"/>
              <a:gd name="T10" fmla="*/ 821 w 1187"/>
              <a:gd name="T11" fmla="*/ 1356 h 1400"/>
              <a:gd name="T12" fmla="*/ 939 w 1187"/>
              <a:gd name="T13" fmla="*/ 1373 h 1400"/>
              <a:gd name="T14" fmla="*/ 1142 w 1187"/>
              <a:gd name="T15" fmla="*/ 1221 h 1400"/>
              <a:gd name="T16" fmla="*/ 1159 w 1187"/>
              <a:gd name="T17" fmla="*/ 1102 h 1400"/>
              <a:gd name="T18" fmla="*/ 247 w 1187"/>
              <a:gd name="T19" fmla="*/ 241 h 1400"/>
              <a:gd name="T20" fmla="*/ 172 w 1187"/>
              <a:gd name="T21" fmla="*/ 271 h 1400"/>
              <a:gd name="T22" fmla="*/ 142 w 1187"/>
              <a:gd name="T23" fmla="*/ 196 h 1400"/>
              <a:gd name="T24" fmla="*/ 217 w 1187"/>
              <a:gd name="T25" fmla="*/ 166 h 1400"/>
              <a:gd name="T26" fmla="*/ 247 w 1187"/>
              <a:gd name="T27" fmla="*/ 241 h 1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7" h="1400">
                <a:moveTo>
                  <a:pt x="1159" y="1102"/>
                </a:moveTo>
                <a:cubicBezTo>
                  <a:pt x="367" y="43"/>
                  <a:pt x="367" y="43"/>
                  <a:pt x="367" y="43"/>
                </a:cubicBezTo>
                <a:cubicBezTo>
                  <a:pt x="339" y="6"/>
                  <a:pt x="287" y="0"/>
                  <a:pt x="250" y="28"/>
                </a:cubicBezTo>
                <a:cubicBezTo>
                  <a:pt x="47" y="180"/>
                  <a:pt x="47" y="180"/>
                  <a:pt x="47" y="180"/>
                </a:cubicBezTo>
                <a:cubicBezTo>
                  <a:pt x="10" y="208"/>
                  <a:pt x="0" y="259"/>
                  <a:pt x="28" y="296"/>
                </a:cubicBezTo>
                <a:cubicBezTo>
                  <a:pt x="821" y="1356"/>
                  <a:pt x="821" y="1356"/>
                  <a:pt x="821" y="1356"/>
                </a:cubicBezTo>
                <a:cubicBezTo>
                  <a:pt x="849" y="1393"/>
                  <a:pt x="902" y="1400"/>
                  <a:pt x="939" y="1373"/>
                </a:cubicBezTo>
                <a:cubicBezTo>
                  <a:pt x="1142" y="1221"/>
                  <a:pt x="1142" y="1221"/>
                  <a:pt x="1142" y="1221"/>
                </a:cubicBezTo>
                <a:cubicBezTo>
                  <a:pt x="1179" y="1193"/>
                  <a:pt x="1187" y="1140"/>
                  <a:pt x="1159" y="1102"/>
                </a:cubicBezTo>
                <a:close/>
                <a:moveTo>
                  <a:pt x="247" y="241"/>
                </a:moveTo>
                <a:cubicBezTo>
                  <a:pt x="235" y="270"/>
                  <a:pt x="201" y="284"/>
                  <a:pt x="172" y="271"/>
                </a:cubicBezTo>
                <a:cubicBezTo>
                  <a:pt x="143" y="259"/>
                  <a:pt x="130" y="225"/>
                  <a:pt x="142" y="196"/>
                </a:cubicBezTo>
                <a:cubicBezTo>
                  <a:pt x="155" y="167"/>
                  <a:pt x="188" y="154"/>
                  <a:pt x="217" y="166"/>
                </a:cubicBezTo>
                <a:cubicBezTo>
                  <a:pt x="246" y="179"/>
                  <a:pt x="260" y="212"/>
                  <a:pt x="247" y="241"/>
                </a:cubicBezTo>
                <a:close/>
              </a:path>
            </a:pathLst>
          </a:custGeom>
          <a:solidFill>
            <a:srgbClr val="0B63DA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grpSp>
        <p:nvGrpSpPr>
          <p:cNvPr id="56" name="组合 24"/>
          <p:cNvGrpSpPr/>
          <p:nvPr/>
        </p:nvGrpSpPr>
        <p:grpSpPr>
          <a:xfrm>
            <a:off x="2468768" y="3033535"/>
            <a:ext cx="880816" cy="808069"/>
            <a:chOff x="2468768" y="3246895"/>
            <a:chExt cx="880816" cy="808069"/>
          </a:xfrm>
        </p:grpSpPr>
        <p:sp>
          <p:nvSpPr>
            <p:cNvPr id="1048677" name="Freeform 23"/>
            <p:cNvSpPr/>
            <p:nvPr/>
          </p:nvSpPr>
          <p:spPr bwMode="auto">
            <a:xfrm flipH="1">
              <a:off x="3238499" y="3386488"/>
              <a:ext cx="111085" cy="668476"/>
            </a:xfrm>
            <a:custGeom>
              <a:avLst/>
              <a:gdLst>
                <a:gd name="T0" fmla="*/ 46 w 69"/>
                <a:gd name="T1" fmla="*/ 416 h 416"/>
                <a:gd name="T2" fmla="*/ 31 w 69"/>
                <a:gd name="T3" fmla="*/ 409 h 416"/>
                <a:gd name="T4" fmla="*/ 9 w 69"/>
                <a:gd name="T5" fmla="*/ 306 h 416"/>
                <a:gd name="T6" fmla="*/ 6 w 69"/>
                <a:gd name="T7" fmla="*/ 207 h 416"/>
                <a:gd name="T8" fmla="*/ 32 w 69"/>
                <a:gd name="T9" fmla="*/ 4 h 416"/>
                <a:gd name="T10" fmla="*/ 57 w 69"/>
                <a:gd name="T11" fmla="*/ 5 h 416"/>
                <a:gd name="T12" fmla="*/ 69 w 69"/>
                <a:gd name="T13" fmla="*/ 33 h 416"/>
                <a:gd name="T14" fmla="*/ 63 w 69"/>
                <a:gd name="T15" fmla="*/ 39 h 416"/>
                <a:gd name="T16" fmla="*/ 57 w 69"/>
                <a:gd name="T17" fmla="*/ 33 h 416"/>
                <a:gd name="T18" fmla="*/ 50 w 69"/>
                <a:gd name="T19" fmla="*/ 15 h 416"/>
                <a:gd name="T20" fmla="*/ 36 w 69"/>
                <a:gd name="T21" fmla="*/ 16 h 416"/>
                <a:gd name="T22" fmla="*/ 35 w 69"/>
                <a:gd name="T23" fmla="*/ 16 h 416"/>
                <a:gd name="T24" fmla="*/ 18 w 69"/>
                <a:gd name="T25" fmla="*/ 207 h 416"/>
                <a:gd name="T26" fmla="*/ 21 w 69"/>
                <a:gd name="T27" fmla="*/ 306 h 416"/>
                <a:gd name="T28" fmla="*/ 40 w 69"/>
                <a:gd name="T29" fmla="*/ 401 h 416"/>
                <a:gd name="T30" fmla="*/ 45 w 69"/>
                <a:gd name="T31" fmla="*/ 404 h 416"/>
                <a:gd name="T32" fmla="*/ 45 w 69"/>
                <a:gd name="T33" fmla="*/ 404 h 416"/>
                <a:gd name="T34" fmla="*/ 52 w 69"/>
                <a:gd name="T35" fmla="*/ 409 h 416"/>
                <a:gd name="T36" fmla="*/ 46 w 69"/>
                <a:gd name="T37" fmla="*/ 416 h 416"/>
                <a:gd name="T38" fmla="*/ 46 w 69"/>
                <a:gd name="T39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416">
                  <a:moveTo>
                    <a:pt x="46" y="416"/>
                  </a:moveTo>
                  <a:cubicBezTo>
                    <a:pt x="43" y="416"/>
                    <a:pt x="38" y="415"/>
                    <a:pt x="31" y="409"/>
                  </a:cubicBezTo>
                  <a:cubicBezTo>
                    <a:pt x="16" y="395"/>
                    <a:pt x="8" y="359"/>
                    <a:pt x="9" y="306"/>
                  </a:cubicBezTo>
                  <a:cubicBezTo>
                    <a:pt x="9" y="277"/>
                    <a:pt x="8" y="243"/>
                    <a:pt x="6" y="207"/>
                  </a:cubicBezTo>
                  <a:cubicBezTo>
                    <a:pt x="1" y="87"/>
                    <a:pt x="0" y="13"/>
                    <a:pt x="32" y="4"/>
                  </a:cubicBezTo>
                  <a:cubicBezTo>
                    <a:pt x="42" y="0"/>
                    <a:pt x="51" y="1"/>
                    <a:pt x="57" y="5"/>
                  </a:cubicBezTo>
                  <a:cubicBezTo>
                    <a:pt x="69" y="14"/>
                    <a:pt x="69" y="31"/>
                    <a:pt x="69" y="33"/>
                  </a:cubicBezTo>
                  <a:cubicBezTo>
                    <a:pt x="69" y="37"/>
                    <a:pt x="67" y="39"/>
                    <a:pt x="63" y="39"/>
                  </a:cubicBezTo>
                  <a:cubicBezTo>
                    <a:pt x="60" y="39"/>
                    <a:pt x="57" y="37"/>
                    <a:pt x="57" y="33"/>
                  </a:cubicBezTo>
                  <a:cubicBezTo>
                    <a:pt x="57" y="30"/>
                    <a:pt x="56" y="19"/>
                    <a:pt x="50" y="15"/>
                  </a:cubicBezTo>
                  <a:cubicBezTo>
                    <a:pt x="47" y="13"/>
                    <a:pt x="42" y="13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1" y="22"/>
                    <a:pt x="15" y="125"/>
                    <a:pt x="18" y="207"/>
                  </a:cubicBezTo>
                  <a:cubicBezTo>
                    <a:pt x="20" y="243"/>
                    <a:pt x="21" y="277"/>
                    <a:pt x="21" y="306"/>
                  </a:cubicBezTo>
                  <a:cubicBezTo>
                    <a:pt x="20" y="372"/>
                    <a:pt x="32" y="394"/>
                    <a:pt x="40" y="401"/>
                  </a:cubicBezTo>
                  <a:cubicBezTo>
                    <a:pt x="43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cubicBezTo>
                    <a:pt x="49" y="404"/>
                    <a:pt x="51" y="406"/>
                    <a:pt x="52" y="409"/>
                  </a:cubicBezTo>
                  <a:cubicBezTo>
                    <a:pt x="52" y="413"/>
                    <a:pt x="50" y="416"/>
                    <a:pt x="46" y="416"/>
                  </a:cubicBezTo>
                  <a:cubicBezTo>
                    <a:pt x="46" y="416"/>
                    <a:pt x="46" y="416"/>
                    <a:pt x="46" y="41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78" name="Freeform 24"/>
            <p:cNvSpPr/>
            <p:nvPr/>
          </p:nvSpPr>
          <p:spPr bwMode="auto">
            <a:xfrm flipH="1">
              <a:off x="3203109" y="3550658"/>
              <a:ext cx="45221" cy="391255"/>
            </a:xfrm>
            <a:custGeom>
              <a:avLst/>
              <a:gdLst>
                <a:gd name="T0" fmla="*/ 12 w 28"/>
                <a:gd name="T1" fmla="*/ 244 h 244"/>
                <a:gd name="T2" fmla="*/ 11 w 28"/>
                <a:gd name="T3" fmla="*/ 244 h 244"/>
                <a:gd name="T4" fmla="*/ 6 w 28"/>
                <a:gd name="T5" fmla="*/ 237 h 244"/>
                <a:gd name="T6" fmla="*/ 1 w 28"/>
                <a:gd name="T7" fmla="*/ 7 h 244"/>
                <a:gd name="T8" fmla="*/ 6 w 28"/>
                <a:gd name="T9" fmla="*/ 0 h 244"/>
                <a:gd name="T10" fmla="*/ 13 w 28"/>
                <a:gd name="T11" fmla="*/ 5 h 244"/>
                <a:gd name="T12" fmla="*/ 18 w 28"/>
                <a:gd name="T13" fmla="*/ 239 h 244"/>
                <a:gd name="T14" fmla="*/ 12 w 28"/>
                <a:gd name="T15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44">
                  <a:moveTo>
                    <a:pt x="12" y="244"/>
                  </a:moveTo>
                  <a:cubicBezTo>
                    <a:pt x="12" y="244"/>
                    <a:pt x="11" y="244"/>
                    <a:pt x="11" y="244"/>
                  </a:cubicBezTo>
                  <a:cubicBezTo>
                    <a:pt x="8" y="243"/>
                    <a:pt x="5" y="240"/>
                    <a:pt x="6" y="237"/>
                  </a:cubicBezTo>
                  <a:cubicBezTo>
                    <a:pt x="16" y="161"/>
                    <a:pt x="1" y="8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12"/>
                    <a:pt x="28" y="161"/>
                    <a:pt x="18" y="239"/>
                  </a:cubicBezTo>
                  <a:cubicBezTo>
                    <a:pt x="17" y="242"/>
                    <a:pt x="15" y="244"/>
                    <a:pt x="12" y="244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79" name="Freeform 25"/>
            <p:cNvSpPr/>
            <p:nvPr/>
          </p:nvSpPr>
          <p:spPr bwMode="auto">
            <a:xfrm flipH="1">
              <a:off x="2864938" y="3341267"/>
              <a:ext cx="390272" cy="697968"/>
            </a:xfrm>
            <a:custGeom>
              <a:avLst/>
              <a:gdLst>
                <a:gd name="T0" fmla="*/ 238 w 243"/>
                <a:gd name="T1" fmla="*/ 432 h 434"/>
                <a:gd name="T2" fmla="*/ 222 w 243"/>
                <a:gd name="T3" fmla="*/ 431 h 434"/>
                <a:gd name="T4" fmla="*/ 151 w 243"/>
                <a:gd name="T5" fmla="*/ 334 h 434"/>
                <a:gd name="T6" fmla="*/ 100 w 243"/>
                <a:gd name="T7" fmla="*/ 233 h 434"/>
                <a:gd name="T8" fmla="*/ 23 w 243"/>
                <a:gd name="T9" fmla="*/ 12 h 434"/>
                <a:gd name="T10" fmla="*/ 47 w 243"/>
                <a:gd name="T11" fmla="*/ 2 h 434"/>
                <a:gd name="T12" fmla="*/ 72 w 243"/>
                <a:gd name="T13" fmla="*/ 26 h 434"/>
                <a:gd name="T14" fmla="*/ 69 w 243"/>
                <a:gd name="T15" fmla="*/ 35 h 434"/>
                <a:gd name="T16" fmla="*/ 61 w 243"/>
                <a:gd name="T17" fmla="*/ 31 h 434"/>
                <a:gd name="T18" fmla="*/ 46 w 243"/>
                <a:gd name="T19" fmla="*/ 15 h 434"/>
                <a:gd name="T20" fmla="*/ 33 w 243"/>
                <a:gd name="T21" fmla="*/ 22 h 434"/>
                <a:gd name="T22" fmla="*/ 32 w 243"/>
                <a:gd name="T23" fmla="*/ 22 h 434"/>
                <a:gd name="T24" fmla="*/ 111 w 243"/>
                <a:gd name="T25" fmla="*/ 227 h 434"/>
                <a:gd name="T26" fmla="*/ 162 w 243"/>
                <a:gd name="T27" fmla="*/ 329 h 434"/>
                <a:gd name="T28" fmla="*/ 225 w 243"/>
                <a:gd name="T29" fmla="*/ 418 h 434"/>
                <a:gd name="T30" fmla="*/ 232 w 243"/>
                <a:gd name="T31" fmla="*/ 419 h 434"/>
                <a:gd name="T32" fmla="*/ 232 w 243"/>
                <a:gd name="T33" fmla="*/ 419 h 434"/>
                <a:gd name="T34" fmla="*/ 241 w 243"/>
                <a:gd name="T35" fmla="*/ 422 h 434"/>
                <a:gd name="T36" fmla="*/ 239 w 243"/>
                <a:gd name="T37" fmla="*/ 431 h 434"/>
                <a:gd name="T38" fmla="*/ 238 w 243"/>
                <a:gd name="T39" fmla="*/ 432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3" h="434">
                  <a:moveTo>
                    <a:pt x="238" y="432"/>
                  </a:moveTo>
                  <a:cubicBezTo>
                    <a:pt x="236" y="432"/>
                    <a:pt x="231" y="434"/>
                    <a:pt x="222" y="431"/>
                  </a:cubicBezTo>
                  <a:cubicBezTo>
                    <a:pt x="201" y="423"/>
                    <a:pt x="177" y="389"/>
                    <a:pt x="151" y="334"/>
                  </a:cubicBezTo>
                  <a:cubicBezTo>
                    <a:pt x="137" y="303"/>
                    <a:pt x="119" y="269"/>
                    <a:pt x="100" y="233"/>
                  </a:cubicBezTo>
                  <a:cubicBezTo>
                    <a:pt x="37" y="110"/>
                    <a:pt x="0" y="34"/>
                    <a:pt x="23" y="12"/>
                  </a:cubicBezTo>
                  <a:cubicBezTo>
                    <a:pt x="31" y="4"/>
                    <a:pt x="39" y="0"/>
                    <a:pt x="47" y="2"/>
                  </a:cubicBezTo>
                  <a:cubicBezTo>
                    <a:pt x="62" y="6"/>
                    <a:pt x="71" y="24"/>
                    <a:pt x="72" y="26"/>
                  </a:cubicBezTo>
                  <a:cubicBezTo>
                    <a:pt x="74" y="29"/>
                    <a:pt x="72" y="33"/>
                    <a:pt x="69" y="35"/>
                  </a:cubicBezTo>
                  <a:cubicBezTo>
                    <a:pt x="66" y="36"/>
                    <a:pt x="63" y="34"/>
                    <a:pt x="61" y="31"/>
                  </a:cubicBezTo>
                  <a:cubicBezTo>
                    <a:pt x="59" y="27"/>
                    <a:pt x="53" y="17"/>
                    <a:pt x="46" y="15"/>
                  </a:cubicBezTo>
                  <a:cubicBezTo>
                    <a:pt x="42" y="15"/>
                    <a:pt x="37" y="17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13" y="40"/>
                    <a:pt x="67" y="144"/>
                    <a:pt x="111" y="227"/>
                  </a:cubicBezTo>
                  <a:cubicBezTo>
                    <a:pt x="130" y="264"/>
                    <a:pt x="148" y="298"/>
                    <a:pt x="162" y="329"/>
                  </a:cubicBezTo>
                  <a:cubicBezTo>
                    <a:pt x="194" y="397"/>
                    <a:pt x="215" y="414"/>
                    <a:pt x="225" y="418"/>
                  </a:cubicBezTo>
                  <a:cubicBezTo>
                    <a:pt x="230" y="420"/>
                    <a:pt x="232" y="419"/>
                    <a:pt x="232" y="419"/>
                  </a:cubicBezTo>
                  <a:cubicBezTo>
                    <a:pt x="232" y="419"/>
                    <a:pt x="232" y="419"/>
                    <a:pt x="232" y="419"/>
                  </a:cubicBezTo>
                  <a:cubicBezTo>
                    <a:pt x="235" y="418"/>
                    <a:pt x="239" y="419"/>
                    <a:pt x="241" y="422"/>
                  </a:cubicBezTo>
                  <a:cubicBezTo>
                    <a:pt x="243" y="425"/>
                    <a:pt x="242" y="429"/>
                    <a:pt x="239" y="431"/>
                  </a:cubicBezTo>
                  <a:cubicBezTo>
                    <a:pt x="239" y="431"/>
                    <a:pt x="239" y="431"/>
                    <a:pt x="238" y="43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80" name="Freeform 26"/>
            <p:cNvSpPr/>
            <p:nvPr/>
          </p:nvSpPr>
          <p:spPr bwMode="auto">
            <a:xfrm flipH="1">
              <a:off x="2877719" y="3477912"/>
              <a:ext cx="221187" cy="424679"/>
            </a:xfrm>
            <a:custGeom>
              <a:avLst/>
              <a:gdLst>
                <a:gd name="T0" fmla="*/ 134 w 138"/>
                <a:gd name="T1" fmla="*/ 263 h 264"/>
                <a:gd name="T2" fmla="*/ 133 w 138"/>
                <a:gd name="T3" fmla="*/ 263 h 264"/>
                <a:gd name="T4" fmla="*/ 125 w 138"/>
                <a:gd name="T5" fmla="*/ 258 h 264"/>
                <a:gd name="T6" fmla="*/ 2 w 138"/>
                <a:gd name="T7" fmla="*/ 11 h 264"/>
                <a:gd name="T8" fmla="*/ 3 w 138"/>
                <a:gd name="T9" fmla="*/ 1 h 264"/>
                <a:gd name="T10" fmla="*/ 12 w 138"/>
                <a:gd name="T11" fmla="*/ 4 h 264"/>
                <a:gd name="T12" fmla="*/ 136 w 138"/>
                <a:gd name="T13" fmla="*/ 254 h 264"/>
                <a:gd name="T14" fmla="*/ 134 w 138"/>
                <a:gd name="T15" fmla="*/ 26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264">
                  <a:moveTo>
                    <a:pt x="134" y="263"/>
                  </a:moveTo>
                  <a:cubicBezTo>
                    <a:pt x="134" y="263"/>
                    <a:pt x="133" y="263"/>
                    <a:pt x="133" y="263"/>
                  </a:cubicBezTo>
                  <a:cubicBezTo>
                    <a:pt x="130" y="264"/>
                    <a:pt x="126" y="262"/>
                    <a:pt x="125" y="258"/>
                  </a:cubicBezTo>
                  <a:cubicBezTo>
                    <a:pt x="95" y="171"/>
                    <a:pt x="3" y="12"/>
                    <a:pt x="2" y="11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6" y="11"/>
                    <a:pt x="105" y="166"/>
                    <a:pt x="136" y="254"/>
                  </a:cubicBezTo>
                  <a:cubicBezTo>
                    <a:pt x="138" y="258"/>
                    <a:pt x="136" y="261"/>
                    <a:pt x="134" y="26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81" name="Freeform 27"/>
            <p:cNvSpPr/>
            <p:nvPr/>
          </p:nvSpPr>
          <p:spPr bwMode="auto">
            <a:xfrm flipH="1">
              <a:off x="2468768" y="3246895"/>
              <a:ext cx="715663" cy="621289"/>
            </a:xfrm>
            <a:custGeom>
              <a:avLst/>
              <a:gdLst>
                <a:gd name="T0" fmla="*/ 443 w 445"/>
                <a:gd name="T1" fmla="*/ 382 h 387"/>
                <a:gd name="T2" fmla="*/ 427 w 445"/>
                <a:gd name="T3" fmla="*/ 386 h 387"/>
                <a:gd name="T4" fmla="*/ 305 w 445"/>
                <a:gd name="T5" fmla="*/ 310 h 387"/>
                <a:gd name="T6" fmla="*/ 203 w 445"/>
                <a:gd name="T7" fmla="*/ 222 h 387"/>
                <a:gd name="T8" fmla="*/ 11 w 445"/>
                <a:gd name="T9" fmla="*/ 19 h 387"/>
                <a:gd name="T10" fmla="*/ 29 w 445"/>
                <a:gd name="T11" fmla="*/ 1 h 387"/>
                <a:gd name="T12" fmla="*/ 66 w 445"/>
                <a:gd name="T13" fmla="*/ 17 h 387"/>
                <a:gd name="T14" fmla="*/ 68 w 445"/>
                <a:gd name="T15" fmla="*/ 27 h 387"/>
                <a:gd name="T16" fmla="*/ 58 w 445"/>
                <a:gd name="T17" fmla="*/ 26 h 387"/>
                <a:gd name="T18" fmla="*/ 35 w 445"/>
                <a:gd name="T19" fmla="*/ 15 h 387"/>
                <a:gd name="T20" fmla="*/ 25 w 445"/>
                <a:gd name="T21" fmla="*/ 27 h 387"/>
                <a:gd name="T22" fmla="*/ 25 w 445"/>
                <a:gd name="T23" fmla="*/ 27 h 387"/>
                <a:gd name="T24" fmla="*/ 210 w 445"/>
                <a:gd name="T25" fmla="*/ 213 h 387"/>
                <a:gd name="T26" fmla="*/ 314 w 445"/>
                <a:gd name="T27" fmla="*/ 301 h 387"/>
                <a:gd name="T28" fmla="*/ 423 w 445"/>
                <a:gd name="T29" fmla="*/ 372 h 387"/>
                <a:gd name="T30" fmla="*/ 430 w 445"/>
                <a:gd name="T31" fmla="*/ 371 h 387"/>
                <a:gd name="T32" fmla="*/ 430 w 445"/>
                <a:gd name="T33" fmla="*/ 371 h 387"/>
                <a:gd name="T34" fmla="*/ 440 w 445"/>
                <a:gd name="T35" fmla="*/ 371 h 387"/>
                <a:gd name="T36" fmla="*/ 443 w 445"/>
                <a:gd name="T37" fmla="*/ 381 h 387"/>
                <a:gd name="T38" fmla="*/ 443 w 445"/>
                <a:gd name="T39" fmla="*/ 38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5" h="387">
                  <a:moveTo>
                    <a:pt x="443" y="382"/>
                  </a:moveTo>
                  <a:cubicBezTo>
                    <a:pt x="441" y="383"/>
                    <a:pt x="437" y="387"/>
                    <a:pt x="427" y="386"/>
                  </a:cubicBezTo>
                  <a:cubicBezTo>
                    <a:pt x="402" y="385"/>
                    <a:pt x="360" y="358"/>
                    <a:pt x="305" y="310"/>
                  </a:cubicBezTo>
                  <a:cubicBezTo>
                    <a:pt x="276" y="283"/>
                    <a:pt x="240" y="253"/>
                    <a:pt x="203" y="222"/>
                  </a:cubicBezTo>
                  <a:cubicBezTo>
                    <a:pt x="76" y="117"/>
                    <a:pt x="0" y="51"/>
                    <a:pt x="11" y="19"/>
                  </a:cubicBezTo>
                  <a:cubicBezTo>
                    <a:pt x="14" y="8"/>
                    <a:pt x="20" y="2"/>
                    <a:pt x="29" y="1"/>
                  </a:cubicBezTo>
                  <a:cubicBezTo>
                    <a:pt x="46" y="0"/>
                    <a:pt x="64" y="15"/>
                    <a:pt x="66" y="17"/>
                  </a:cubicBezTo>
                  <a:cubicBezTo>
                    <a:pt x="69" y="20"/>
                    <a:pt x="70" y="25"/>
                    <a:pt x="68" y="27"/>
                  </a:cubicBezTo>
                  <a:cubicBezTo>
                    <a:pt x="66" y="30"/>
                    <a:pt x="61" y="29"/>
                    <a:pt x="58" y="26"/>
                  </a:cubicBezTo>
                  <a:cubicBezTo>
                    <a:pt x="54" y="23"/>
                    <a:pt x="43" y="15"/>
                    <a:pt x="35" y="15"/>
                  </a:cubicBezTo>
                  <a:cubicBezTo>
                    <a:pt x="30" y="16"/>
                    <a:pt x="27" y="20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6" y="51"/>
                    <a:pt x="124" y="141"/>
                    <a:pt x="210" y="213"/>
                  </a:cubicBezTo>
                  <a:cubicBezTo>
                    <a:pt x="248" y="244"/>
                    <a:pt x="284" y="274"/>
                    <a:pt x="314" y="301"/>
                  </a:cubicBezTo>
                  <a:cubicBezTo>
                    <a:pt x="381" y="361"/>
                    <a:pt x="411" y="372"/>
                    <a:pt x="423" y="372"/>
                  </a:cubicBezTo>
                  <a:cubicBezTo>
                    <a:pt x="428" y="373"/>
                    <a:pt x="430" y="371"/>
                    <a:pt x="430" y="371"/>
                  </a:cubicBezTo>
                  <a:cubicBezTo>
                    <a:pt x="430" y="371"/>
                    <a:pt x="430" y="371"/>
                    <a:pt x="430" y="371"/>
                  </a:cubicBezTo>
                  <a:cubicBezTo>
                    <a:pt x="432" y="368"/>
                    <a:pt x="437" y="368"/>
                    <a:pt x="440" y="371"/>
                  </a:cubicBezTo>
                  <a:cubicBezTo>
                    <a:pt x="444" y="374"/>
                    <a:pt x="445" y="378"/>
                    <a:pt x="443" y="381"/>
                  </a:cubicBezTo>
                  <a:cubicBezTo>
                    <a:pt x="443" y="381"/>
                    <a:pt x="443" y="381"/>
                    <a:pt x="443" y="3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82" name="Freeform 28"/>
            <p:cNvSpPr/>
            <p:nvPr/>
          </p:nvSpPr>
          <p:spPr bwMode="auto">
            <a:xfrm flipH="1">
              <a:off x="2543481" y="3348149"/>
              <a:ext cx="456137" cy="390272"/>
            </a:xfrm>
            <a:custGeom>
              <a:avLst/>
              <a:gdLst>
                <a:gd name="T0" fmla="*/ 282 w 284"/>
                <a:gd name="T1" fmla="*/ 241 h 243"/>
                <a:gd name="T2" fmla="*/ 282 w 284"/>
                <a:gd name="T3" fmla="*/ 241 h 243"/>
                <a:gd name="T4" fmla="*/ 271 w 284"/>
                <a:gd name="T5" fmla="*/ 238 h 243"/>
                <a:gd name="T6" fmla="*/ 5 w 284"/>
                <a:gd name="T7" fmla="*/ 13 h 243"/>
                <a:gd name="T8" fmla="*/ 1 w 284"/>
                <a:gd name="T9" fmla="*/ 3 h 243"/>
                <a:gd name="T10" fmla="*/ 12 w 284"/>
                <a:gd name="T11" fmla="*/ 3 h 243"/>
                <a:gd name="T12" fmla="*/ 280 w 284"/>
                <a:gd name="T13" fmla="*/ 231 h 243"/>
                <a:gd name="T14" fmla="*/ 282 w 284"/>
                <a:gd name="T15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243">
                  <a:moveTo>
                    <a:pt x="282" y="241"/>
                  </a:moveTo>
                  <a:cubicBezTo>
                    <a:pt x="282" y="241"/>
                    <a:pt x="282" y="241"/>
                    <a:pt x="282" y="241"/>
                  </a:cubicBezTo>
                  <a:cubicBezTo>
                    <a:pt x="279" y="243"/>
                    <a:pt x="274" y="242"/>
                    <a:pt x="271" y="238"/>
                  </a:cubicBezTo>
                  <a:cubicBezTo>
                    <a:pt x="190" y="155"/>
                    <a:pt x="7" y="15"/>
                    <a:pt x="5" y="13"/>
                  </a:cubicBezTo>
                  <a:cubicBezTo>
                    <a:pt x="1" y="10"/>
                    <a:pt x="0" y="6"/>
                    <a:pt x="1" y="3"/>
                  </a:cubicBezTo>
                  <a:cubicBezTo>
                    <a:pt x="3" y="0"/>
                    <a:pt x="8" y="0"/>
                    <a:pt x="12" y="3"/>
                  </a:cubicBezTo>
                  <a:cubicBezTo>
                    <a:pt x="19" y="9"/>
                    <a:pt x="199" y="146"/>
                    <a:pt x="280" y="231"/>
                  </a:cubicBezTo>
                  <a:cubicBezTo>
                    <a:pt x="284" y="234"/>
                    <a:pt x="284" y="238"/>
                    <a:pt x="282" y="241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</p:grpSp>
      <p:sp>
        <p:nvSpPr>
          <p:cNvPr id="1048683" name="TextBox 23"/>
          <p:cNvSpPr txBox="1"/>
          <p:nvPr/>
        </p:nvSpPr>
        <p:spPr>
          <a:xfrm rot="6277737" flipH="1">
            <a:off x="1290982" y="4736552"/>
            <a:ext cx="2429298" cy="46166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400" lang="en-US">
                <a:solidFill>
                  <a:schemeClr val="bg1"/>
                </a:solidFill>
                <a:latin typeface="+mj-lt"/>
              </a:rPr>
              <a:t>PLANNING</a:t>
            </a:r>
            <a:endParaRPr b="1" dirty="0" sz="2400"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8684" name="TextBox 24"/>
          <p:cNvSpPr txBox="1"/>
          <p:nvPr/>
        </p:nvSpPr>
        <p:spPr>
          <a:xfrm rot="4894615" flipH="1">
            <a:off x="2196630" y="4772902"/>
            <a:ext cx="2419062" cy="58477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200" lang="en-US">
                <a:solidFill>
                  <a:schemeClr val="bg1"/>
                </a:solidFill>
                <a:latin typeface="+mj-lt"/>
              </a:rPr>
              <a:t>IDEA</a:t>
            </a:r>
            <a:endParaRPr b="1" dirty="0" sz="3200"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8685" name="TextBox 25"/>
          <p:cNvSpPr txBox="1"/>
          <p:nvPr/>
        </p:nvSpPr>
        <p:spPr>
          <a:xfrm rot="7627326" flipH="1">
            <a:off x="484579" y="4350930"/>
            <a:ext cx="2500312" cy="40011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000" lang="en-US">
                <a:solidFill>
                  <a:schemeClr val="bg1"/>
                </a:solidFill>
                <a:latin typeface="+mj-lt"/>
              </a:rPr>
              <a:t>REALIZATION</a:t>
            </a:r>
            <a:endParaRPr b="1" dirty="0" sz="2000"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8686" name="椭圆 34"/>
          <p:cNvSpPr/>
          <p:nvPr/>
        </p:nvSpPr>
        <p:spPr>
          <a:xfrm>
            <a:off x="6694714" y="2707161"/>
            <a:ext cx="552476" cy="552476"/>
          </a:xfrm>
          <a:prstGeom prst="ellipse"/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7" name="椭圆 35"/>
          <p:cNvSpPr/>
          <p:nvPr/>
        </p:nvSpPr>
        <p:spPr>
          <a:xfrm>
            <a:off x="6694714" y="3906820"/>
            <a:ext cx="552476" cy="552476"/>
          </a:xfrm>
          <a:prstGeom prst="ellipse"/>
          <a:solidFill>
            <a:srgbClr val="0B6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8" name="椭圆 36"/>
          <p:cNvSpPr/>
          <p:nvPr/>
        </p:nvSpPr>
        <p:spPr>
          <a:xfrm>
            <a:off x="6694714" y="5257426"/>
            <a:ext cx="552476" cy="552476"/>
          </a:xfrm>
          <a:prstGeom prst="ellipse"/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57" name="组合 37"/>
          <p:cNvGrpSpPr/>
          <p:nvPr/>
        </p:nvGrpSpPr>
        <p:grpSpPr>
          <a:xfrm>
            <a:off x="7376743" y="2393237"/>
            <a:ext cx="2801722" cy="941537"/>
            <a:chOff x="1626835" y="2433771"/>
            <a:chExt cx="2492110" cy="837490"/>
          </a:xfrm>
        </p:grpSpPr>
        <p:sp>
          <p:nvSpPr>
            <p:cNvPr id="1048689" name="文本框 38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90" name="文本框 39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8" name="组合 40"/>
          <p:cNvGrpSpPr/>
          <p:nvPr/>
        </p:nvGrpSpPr>
        <p:grpSpPr>
          <a:xfrm>
            <a:off x="7376743" y="3609604"/>
            <a:ext cx="2801722" cy="941537"/>
            <a:chOff x="1626835" y="2433771"/>
            <a:chExt cx="2492110" cy="837490"/>
          </a:xfrm>
        </p:grpSpPr>
        <p:sp>
          <p:nvSpPr>
            <p:cNvPr id="1048691" name="文本框 41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92" name="文本框 42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9" name="组合 43"/>
          <p:cNvGrpSpPr/>
          <p:nvPr/>
        </p:nvGrpSpPr>
        <p:grpSpPr>
          <a:xfrm>
            <a:off x="7324834" y="4971971"/>
            <a:ext cx="2801722" cy="941537"/>
            <a:chOff x="1626835" y="2433771"/>
            <a:chExt cx="2492110" cy="837490"/>
          </a:xfrm>
        </p:grpSpPr>
        <p:sp>
          <p:nvSpPr>
            <p:cNvPr id="1048693" name="文本框 44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694" name="文本框 45"/>
            <p:cNvSpPr txBox="1"/>
            <p:nvPr/>
          </p:nvSpPr>
          <p:spPr>
            <a:xfrm>
              <a:off x="1626835" y="2687681"/>
              <a:ext cx="2492110" cy="583580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2000"/>
                            </p:stCondLst>
                            <p:childTnLst>
                              <p:par>
                                <p:cTn fill="hold" id="1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Placeholder 14"/>
          <p:cNvPicPr>
            <a:picLocks noChangeAspect="1" noGrp="1"/>
          </p:cNvPicPr>
          <p:nvPr>
            <p:ph type="pic" sz="quarter" idx="39"/>
          </p:nvPr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88370" y="2502431"/>
            <a:ext cx="3216321" cy="2263140"/>
          </a:xfrm>
        </p:spPr>
      </p:pic>
      <p:pic>
        <p:nvPicPr>
          <p:cNvPr id="2097160" name="Picture Placeholder 18"/>
          <p:cNvPicPr>
            <a:picLocks noChangeAspect="1" noGrp="1"/>
          </p:cNvPicPr>
          <p:nvPr>
            <p:ph type="pic" sz="quarter" idx="40"/>
          </p:nvPr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262689" y="2502431"/>
            <a:ext cx="2982876" cy="2263140"/>
          </a:xfrm>
        </p:spPr>
      </p:pic>
      <p:grpSp>
        <p:nvGrpSpPr>
          <p:cNvPr id="62" name="Group 31"/>
          <p:cNvGrpSpPr/>
          <p:nvPr/>
        </p:nvGrpSpPr>
        <p:grpSpPr>
          <a:xfrm>
            <a:off x="3915685" y="2306938"/>
            <a:ext cx="4360630" cy="3552061"/>
            <a:chOff x="4300539" y="1984376"/>
            <a:chExt cx="3589338" cy="2890838"/>
          </a:xfrm>
        </p:grpSpPr>
        <p:sp>
          <p:nvSpPr>
            <p:cNvPr id="1048698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/>
            <a:solidFill>
              <a:srgbClr val="7E7E7E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699" name="Freeform 5"/>
            <p:cNvSpPr/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0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1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2" name="Freeform 9"/>
            <p:cNvSpPr/>
            <p:nvPr/>
          </p:nvSpPr>
          <p:spPr bwMode="auto">
            <a:xfrm>
              <a:off x="5484814" y="4826001"/>
              <a:ext cx="1208088" cy="49213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3" name="Freeform 10"/>
            <p:cNvSpPr/>
            <p:nvPr/>
          </p:nvSpPr>
          <p:spPr bwMode="auto">
            <a:xfrm>
              <a:off x="5478464" y="4446589"/>
              <a:ext cx="1219200" cy="41751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4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/>
            <a:solidFill>
              <a:srgbClr val="2C2C2C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5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/>
            <a:solidFill>
              <a:srgbClr val="0A0A0A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6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/>
            <a:solidFill>
              <a:srgbClr val="000000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7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/>
            <a:solidFill>
              <a:srgbClr val="2C99B4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8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/>
            <a:solidFill>
              <a:srgbClr val="FFFFFF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09" name="Freeform 16"/>
            <p:cNvSpPr/>
            <p:nvPr/>
          </p:nvSpPr>
          <p:spPr bwMode="auto">
            <a:xfrm>
              <a:off x="5478464" y="4446589"/>
              <a:ext cx="985838" cy="41751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  <p:sp>
          <p:nvSpPr>
            <p:cNvPr id="1048710" name="Freeform 17"/>
            <p:cNvSpPr/>
            <p:nvPr/>
          </p:nvSpPr>
          <p:spPr bwMode="auto">
            <a:xfrm>
              <a:off x="4300539" y="4154489"/>
              <a:ext cx="3578122" cy="34131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</p:spPr>
          <p:txBody>
            <a:bodyPr anchor="t" anchorCtr="0" bIns="22851" compatLnSpc="1" lIns="45702" numCol="1" rIns="45702" tIns="22851" vert="horz" wrap="square"/>
            <a:p>
              <a:endParaRPr dirty="0" lang="id-ID">
                <a:latin typeface="Calibri Light" panose="020F0302020204030204"/>
              </a:endParaRPr>
            </a:p>
          </p:txBody>
        </p:sp>
      </p:grpSp>
      <p:pic>
        <p:nvPicPr>
          <p:cNvPr id="2097161" name="Picture Placeholder 10"/>
          <p:cNvPicPr>
            <a:picLocks noChangeAspect="1" noGrp="1"/>
          </p:cNvPicPr>
          <p:nvPr>
            <p:ph type="pic" sz="quarter" idx="41"/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104691" y="2502431"/>
            <a:ext cx="3982619" cy="2263140"/>
          </a:xfrm>
        </p:spPr>
      </p:pic>
      <p:pic>
        <p:nvPicPr>
          <p:cNvPr id="2097162" name="图片 21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711" name="圆角矩形 22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12" name="文本框 23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grpSp>
        <p:nvGrpSpPr>
          <p:cNvPr id="63" name="组合 26"/>
          <p:cNvGrpSpPr/>
          <p:nvPr/>
        </p:nvGrpSpPr>
        <p:grpSpPr>
          <a:xfrm>
            <a:off x="774074" y="5068740"/>
            <a:ext cx="2801722" cy="1040198"/>
            <a:chOff x="1626835" y="2433771"/>
            <a:chExt cx="2492110" cy="925248"/>
          </a:xfrm>
        </p:grpSpPr>
        <p:sp>
          <p:nvSpPr>
            <p:cNvPr id="1048713" name="文本框 27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14" name="文本框 28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4" name="组合 29"/>
          <p:cNvGrpSpPr/>
          <p:nvPr/>
        </p:nvGrpSpPr>
        <p:grpSpPr>
          <a:xfrm>
            <a:off x="8620100" y="5068740"/>
            <a:ext cx="2801722" cy="1040198"/>
            <a:chOff x="1626835" y="2433771"/>
            <a:chExt cx="2492110" cy="925248"/>
          </a:xfrm>
        </p:grpSpPr>
        <p:sp>
          <p:nvSpPr>
            <p:cNvPr id="1048715" name="文本框 30"/>
            <p:cNvSpPr txBox="1"/>
            <p:nvPr/>
          </p:nvSpPr>
          <p:spPr>
            <a:xfrm>
              <a:off x="1806000" y="2433771"/>
              <a:ext cx="2133781" cy="30114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8716" name="文本框 36"/>
            <p:cNvSpPr txBox="1"/>
            <p:nvPr/>
          </p:nvSpPr>
          <p:spPr>
            <a:xfrm>
              <a:off x="1626835" y="2687681"/>
              <a:ext cx="2492110" cy="671338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Click="0" advTm="2000" p14:dur="200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圆角矩形 3"/>
          <p:cNvSpPr/>
          <p:nvPr/>
        </p:nvSpPr>
        <p:spPr>
          <a:xfrm>
            <a:off x="7418241" y="2162037"/>
            <a:ext cx="3593090" cy="932392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21" name="矩形 4"/>
          <p:cNvSpPr/>
          <p:nvPr/>
        </p:nvSpPr>
        <p:spPr>
          <a:xfrm>
            <a:off x="7859286" y="2212734"/>
            <a:ext cx="2711000" cy="830997"/>
          </a:xfrm>
          <a:prstGeom prst="rect"/>
        </p:spPr>
        <p:txBody>
          <a:bodyPr wrap="none">
            <a:spAutoFit/>
          </a:bodyPr>
          <a:p>
            <a:pPr algn="r"/>
            <a:r>
              <a:rPr altLang="zh-CN" b="1" dirty="0" sz="4800" lang="en-US" smtClean="0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PART   02</a:t>
            </a:r>
            <a:endParaRPr altLang="en-US" b="1" dirty="0" sz="48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722" name="文本框 5"/>
          <p:cNvSpPr txBox="1"/>
          <p:nvPr/>
        </p:nvSpPr>
        <p:spPr>
          <a:xfrm>
            <a:off x="6899387" y="3509927"/>
            <a:ext cx="4663457" cy="830997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800" lang="en-US">
                <a:solidFill>
                  <a:srgbClr val="0B63DA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800" lang="zh-CN">
              <a:solidFill>
                <a:srgbClr val="0B63DA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sp>
        <p:nvSpPr>
          <p:cNvPr id="1048723" name="文本框 6"/>
          <p:cNvSpPr txBox="1"/>
          <p:nvPr/>
        </p:nvSpPr>
        <p:spPr>
          <a:xfrm>
            <a:off x="6785669" y="4340924"/>
            <a:ext cx="4890892" cy="583493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097163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390141" y="114300"/>
            <a:ext cx="7215393" cy="6605642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698171" cy="1554664"/>
          </a:xfrm>
          <a:prstGeom prst="rect"/>
        </p:spPr>
      </p:pic>
      <p:sp>
        <p:nvSpPr>
          <p:cNvPr id="1048724" name="圆角矩形 3"/>
          <p:cNvSpPr/>
          <p:nvPr/>
        </p:nvSpPr>
        <p:spPr>
          <a:xfrm>
            <a:off x="2209427" y="529180"/>
            <a:ext cx="4999716" cy="793433"/>
          </a:xfrm>
          <a:prstGeom prst="roundRect">
            <a:avLst>
              <a:gd name="adj" fmla="val 50000"/>
            </a:avLst>
          </a:prstGeom>
          <a:solidFill>
            <a:srgbClr val="EB69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25" name="文本框 5"/>
          <p:cNvSpPr txBox="1"/>
          <p:nvPr/>
        </p:nvSpPr>
        <p:spPr>
          <a:xfrm>
            <a:off x="2566711" y="541175"/>
            <a:ext cx="4285148" cy="7694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400" lang="en-US">
                <a:solidFill>
                  <a:schemeClr val="bg1"/>
                </a:solidFill>
                <a:latin typeface="张海山锐线体2.0" panose="02000000000000000000" pitchFamily="2" charset="-122"/>
                <a:ea typeface="张海山锐线体2.0" panose="02000000000000000000" pitchFamily="2" charset="-122"/>
              </a:rPr>
              <a:t>The title content</a:t>
            </a:r>
            <a:endParaRPr altLang="en-US" b="1" dirty="0" sz="4400" lang="zh-CN">
              <a:solidFill>
                <a:schemeClr val="bg1"/>
              </a:solidFill>
              <a:latin typeface="张海山锐线体2.0" panose="02000000000000000000" pitchFamily="2" charset="-122"/>
              <a:ea typeface="张海山锐线体2.0" panose="02000000000000000000" pitchFamily="2" charset="-122"/>
            </a:endParaRPr>
          </a:p>
        </p:txBody>
      </p:sp>
      <p:pic>
        <p:nvPicPr>
          <p:cNvPr id="209716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267033" y="1698171"/>
            <a:ext cx="5434902" cy="4975615"/>
          </a:xfrm>
          <a:prstGeom prst="rect"/>
        </p:spPr>
      </p:pic>
      <p:grpSp>
        <p:nvGrpSpPr>
          <p:cNvPr id="69" name="组合 8"/>
          <p:cNvGrpSpPr/>
          <p:nvPr/>
        </p:nvGrpSpPr>
        <p:grpSpPr bwMode="auto">
          <a:xfrm>
            <a:off x="1146903" y="2696076"/>
            <a:ext cx="4683712" cy="2979804"/>
            <a:chOff x="4788263" y="3918652"/>
            <a:chExt cx="4684222" cy="2979384"/>
          </a:xfrm>
        </p:grpSpPr>
        <p:sp>
          <p:nvSpPr>
            <p:cNvPr id="1048726" name="矩形 9"/>
            <p:cNvSpPr/>
            <p:nvPr/>
          </p:nvSpPr>
          <p:spPr>
            <a:xfrm>
              <a:off x="4806949" y="4623624"/>
              <a:ext cx="4470361" cy="1323252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 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</a:t>
              </a:r>
              <a:endParaRPr altLang="en-US" dirty="0" sz="1600" lang="zh-CN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48727" name="矩形 10"/>
            <p:cNvSpPr/>
            <p:nvPr/>
          </p:nvSpPr>
          <p:spPr>
            <a:xfrm>
              <a:off x="4806680" y="3918652"/>
              <a:ext cx="4368641" cy="583483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zh-CN" b="1" dirty="0" sz="3200" lang="en-US">
                  <a:solidFill>
                    <a:srgbClr val="0B63DA"/>
                  </a:solidFill>
                  <a:latin typeface="Century Gothic" panose="020B0502020202020204" pitchFamily="34" charset="0"/>
                </a:rPr>
                <a:t>Title text addition</a:t>
              </a:r>
              <a:endParaRPr altLang="en-US" b="1" dirty="0" sz="3200" lang="zh-CN">
                <a:solidFill>
                  <a:srgbClr val="0B63DA"/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sp>
          <p:nvSpPr>
            <p:cNvPr id="1048728" name="矩形 11"/>
            <p:cNvSpPr/>
            <p:nvPr/>
          </p:nvSpPr>
          <p:spPr>
            <a:xfrm>
              <a:off x="4788263" y="6067156"/>
              <a:ext cx="4684222" cy="830880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er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creative, and copyrights belong to Bao </a:t>
              </a:r>
              <a:r>
                <a:rPr altLang="zh-CN" dirty="0" sz="16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tu</a:t>
              </a:r>
              <a:r>
                <a:rPr altLang="zh-CN" dirty="0" sz="16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 internet. </a:t>
              </a:r>
              <a:endParaRPr altLang="en-US" dirty="0" sz="1600" lang="zh-CN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3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Company>Microsoft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PC</dc:creator>
  <cp:lastModifiedBy>a05</cp:lastModifiedBy>
  <dcterms:created xsi:type="dcterms:W3CDTF">2019-07-11T15:05:00Z</dcterms:created>
  <dcterms:modified xsi:type="dcterms:W3CDTF">2025-01-01T21:42:07Z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b2c92481539d4ac5b0bb94250d19d9e0</vt:lpwstr>
  </property>
</Properties>
</file>