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GB">
                <a:sym typeface="+mn-ea"/>
              </a:rPr>
              <a:t>JARNY - Agency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  <a:p>
            <a:r>
              <a:rPr lang="en-IN" altLang="en-GB">
                <a:sym typeface="+mn-ea"/>
              </a:rPr>
              <a:t>Welcome to our JARNY Software Solution.</a:t>
            </a:r>
            <a:endParaRPr lang="en-IN" altLang="en-GB"/>
          </a:p>
          <a:p>
            <a:r>
              <a:rPr lang="en-IN" altLang="en-GB">
                <a:sym typeface="+mn-ea"/>
              </a:rPr>
              <a:t>Start a new journey with us.</a:t>
            </a:r>
            <a:endParaRPr lang="en-IN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7. Social Media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Twitter, Facebook Groups, Reddit.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Share your portfolio.</a:t>
            </a:r>
            <a:endParaRPr lang="en-US" altLang="en-GB"/>
          </a:p>
          <a:p>
            <a:r>
              <a:rPr lang="en-US" altLang="en-GB"/>
              <a:t>  - Engage with potential clients.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8. Your Own Website and Blog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Features: Portfolio, blog posts, lead capture forms.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Optimize for SEO.</a:t>
            </a:r>
            <a:endParaRPr lang="en-US" altLang="en-GB"/>
          </a:p>
          <a:p>
            <a:r>
              <a:rPr lang="en-US" altLang="en-GB"/>
              <a:t>  - Attract organic traffic.</a:t>
            </a:r>
            <a:endParaRPr lang="en-US" alt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9. Partner with Other Agencies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Examples: Marketing agencies, design agencies, IT service providers.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Offer white-label services.</a:t>
            </a:r>
            <a:endParaRPr lang="en-US" altLang="en-GB"/>
          </a:p>
          <a:p>
            <a:r>
              <a:rPr lang="en-US" altLang="en-GB"/>
              <a:t>  - Collaborate on projects.</a:t>
            </a:r>
            <a:endParaRPr lang="en-US" alt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10. Online Marketplaces for IT Services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Clutch.co, GoodFirms, G2.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Create a profile.</a:t>
            </a:r>
            <a:endParaRPr lang="en-US" altLang="en-GB"/>
          </a:p>
          <a:p>
            <a:r>
              <a:rPr lang="en-US" altLang="en-GB"/>
              <a:t>  - Encourage client reviews.</a:t>
            </a:r>
            <a:endParaRPr lang="en-US" alt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11. Local Businesses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Examples: SMBs in your area.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Offer IT services.</a:t>
            </a:r>
            <a:endParaRPr lang="en-US" altLang="en-GB"/>
          </a:p>
          <a:p>
            <a:r>
              <a:rPr lang="en-US" altLang="en-GB"/>
              <a:t>  - Pitch in person.</a:t>
            </a:r>
            <a:endParaRPr lang="en-US" alt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12. Government and Nonprofit Organizations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Sources: Government tenders, nonprofit opportunities.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Bid on projects.</a:t>
            </a:r>
            <a:endParaRPr lang="en-US" altLang="en-GB"/>
          </a:p>
          <a:p>
            <a:r>
              <a:rPr lang="en-US" altLang="en-GB"/>
              <a:t>  - Highlight cost-effective solutions.</a:t>
            </a:r>
            <a:endParaRPr lang="en-US" alt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13. Remote Work Platforms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Remote.com, FlexJobs, Working Nomads.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Apply for remote IT projects.</a:t>
            </a:r>
            <a:endParaRPr lang="en-US" altLang="en-GB"/>
          </a:p>
          <a:p>
            <a:r>
              <a:rPr lang="en-US" altLang="en-GB"/>
              <a:t>  - Highlight remote collaboration skills.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14. Content Marketing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Your blog, Medium, Dev.to.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Write articles on IT trends.</a:t>
            </a:r>
            <a:endParaRPr lang="en-US" altLang="en-GB"/>
          </a:p>
          <a:p>
            <a:r>
              <a:rPr lang="en-US" altLang="en-GB"/>
              <a:t>  - Include CTAs.</a:t>
            </a:r>
            <a:endParaRPr lang="en-US" alt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15. Collaborate with Startups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Sources: Startup incubators, AngelList, Crunchbase.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Offer discounted rates or equity-based deals.</a:t>
            </a:r>
            <a:endParaRPr lang="en-US" altLang="en-GB"/>
          </a:p>
          <a:p>
            <a:r>
              <a:rPr lang="en-US" altLang="en-GB"/>
              <a:t>  - Help build MVPs.</a:t>
            </a:r>
            <a:endParaRPr lang="en-US" alt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16. Advertise Your Services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Google Ads, Facebook/Instagram Ads, LinkedIn Ads.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Run targeted ads.</a:t>
            </a:r>
            <a:endParaRPr lang="en-US" altLang="en-GB"/>
          </a:p>
          <a:p>
            <a:r>
              <a:rPr lang="en-US" altLang="en-GB"/>
              <a:t>  - Use retargeting.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How to Find Clients for IT Projects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/>
              <a:t>A Comprehensive Guide</a:t>
            </a:r>
            <a:endParaRPr lang="en-US" altLang="en-GB"/>
          </a:p>
          <a:p>
            <a:r>
              <a:rPr lang="en-US" altLang="en-GB"/>
              <a:t>Strategies and Platforms to Grow Your IT Business</a:t>
            </a:r>
            <a:endParaRPr lang="en-US" altLang="en-GB"/>
          </a:p>
          <a:p>
            <a:endParaRPr lang="en-US" altLang="en-GB"/>
          </a:p>
          <a:p>
            <a:r>
              <a:rPr lang="en-I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JARNY SOFWARE SOLUTIONS</a:t>
            </a:r>
            <a:endParaRPr lang="en-US" altLang="en-GB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altLang="en-US">
                <a:solidFill>
                  <a:schemeClr val="tx1">
                    <a:lumMod val="95000"/>
                    <a:lumOff val="5000"/>
                  </a:schemeClr>
                </a:solidFill>
              </a:rPr>
              <a:t>01/02/2025</a:t>
            </a:r>
            <a:endParaRPr lang="en-IN" altLang="en-US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17. Join IT Communities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Stack Overflow, GitHub, Dev.to.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Engage in discussions.</a:t>
            </a:r>
            <a:endParaRPr lang="en-US" altLang="en-GB"/>
          </a:p>
          <a:p>
            <a:r>
              <a:rPr lang="en-US" altLang="en-GB"/>
              <a:t>  - Share expertise.</a:t>
            </a:r>
            <a:endParaRPr lang="en-US" alt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18. Offer Free Workshops or Webinars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Your website, LinkedIn Live, YouTube.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Host free events.</a:t>
            </a:r>
            <a:endParaRPr lang="en-US" altLang="en-GB"/>
          </a:p>
          <a:p>
            <a:r>
              <a:rPr lang="en-US" altLang="en-GB"/>
              <a:t>  - Showcase expertise.</a:t>
            </a:r>
            <a:endParaRPr lang="en-US" alt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19. Leverage Testimonials and Case Studies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Your website, social media, proposals.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Showcase success stories.</a:t>
            </a:r>
            <a:endParaRPr lang="en-US" altLang="en-GB"/>
          </a:p>
          <a:p>
            <a:r>
              <a:rPr lang="en-US" altLang="en-GB"/>
              <a:t>  - Build trust.</a:t>
            </a:r>
            <a:endParaRPr lang="en-US" alt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20. Use a Lead Generation Tool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Features: AI-driven insights, automation, CRM integration.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Automate lead finding and outreach.</a:t>
            </a:r>
            <a:endParaRPr lang="en-US" altLang="en-GB"/>
          </a:p>
          <a:p>
            <a:r>
              <a:rPr lang="en-US" altLang="en-GB"/>
              <a:t>  - Focus on high-quality leads.</a:t>
            </a:r>
            <a:endParaRPr lang="en-US" alt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Key Tips for Success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Specialize in a niche.</a:t>
            </a:r>
            <a:endParaRPr lang="en-US" altLang="en-GB"/>
          </a:p>
          <a:p>
            <a:r>
              <a:rPr lang="en-US" altLang="en-GB"/>
              <a:t>- Build long-term relationships.</a:t>
            </a:r>
            <a:endParaRPr lang="en-US" altLang="en-GB"/>
          </a:p>
          <a:p>
            <a:r>
              <a:rPr lang="en-US" altLang="en-GB"/>
              <a:t>- Showcase your work.</a:t>
            </a:r>
            <a:endParaRPr lang="en-US" altLang="en-GB"/>
          </a:p>
          <a:p>
            <a:r>
              <a:rPr lang="en-US" altLang="en-GB"/>
              <a:t>- Be proactive.</a:t>
            </a:r>
            <a:endParaRPr lang="en-US" altLang="en-GB"/>
          </a:p>
          <a:p>
            <a:r>
              <a:rPr lang="en-US" altLang="en-GB"/>
              <a:t>- Deliver quality.</a:t>
            </a:r>
            <a:endParaRPr lang="en-US" alt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Conclusion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Recap of strategies.</a:t>
            </a:r>
            <a:endParaRPr lang="en-US" altLang="en-GB"/>
          </a:p>
          <a:p>
            <a:r>
              <a:rPr lang="en-US" altLang="en-GB"/>
              <a:t>- Importance of consistent effort.</a:t>
            </a:r>
            <a:endParaRPr lang="en-US" altLang="en-GB"/>
          </a:p>
          <a:p>
            <a:r>
              <a:rPr lang="en-US" altLang="en-GB"/>
              <a:t>- Call to action: Start implementing these strategies today!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Questions &amp; Answers</a:t>
            </a:r>
            <a:endParaRPr lang="en-US" altLang="en-GB"/>
          </a:p>
          <a:p>
            <a:r>
              <a:rPr lang="en-US" altLang="en-GB"/>
              <a:t>- Invite questions from the audience.</a:t>
            </a:r>
            <a:endParaRPr lang="en-US" altLang="en-GB"/>
          </a:p>
          <a:p>
            <a:r>
              <a:rPr lang="en-US" altLang="en-GB"/>
              <a:t>- Provide contact information for follow-up.</a:t>
            </a:r>
            <a:endParaRPr lang="en-US" alt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Why Finding Clients is Crucial for IT Projects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Importance of consistent client acquisition.</a:t>
            </a:r>
            <a:endParaRPr lang="en-US" altLang="en-GB"/>
          </a:p>
          <a:p>
            <a:r>
              <a:rPr lang="en-US" altLang="en-GB"/>
              <a:t>- Challenges in finding the right clients.</a:t>
            </a:r>
            <a:endParaRPr lang="en-US" altLang="en-GB"/>
          </a:p>
          <a:p>
            <a:r>
              <a:rPr lang="en-US" altLang="en-GB"/>
              <a:t>- Overview of the presentation.</a:t>
            </a:r>
            <a:endParaRPr lang="en-US" alt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1. Freelance Platforms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Upwork, Freelancer, Toptal, Fiverr, Guru.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endParaRPr lang="en-US" altLang="en-GB"/>
          </a:p>
          <a:p>
            <a:r>
              <a:rPr lang="en-US" altLang="en-GB"/>
              <a:t>  - Create a strong profile.</a:t>
            </a:r>
            <a:endParaRPr lang="en-US" altLang="en-GB"/>
          </a:p>
          <a:p>
            <a:r>
              <a:rPr lang="en-US" altLang="en-GB"/>
              <a:t>  - Bid on relevant projects.</a:t>
            </a:r>
            <a:endParaRPr lang="en-US" altLang="en-GB"/>
          </a:p>
          <a:p>
            <a:r>
              <a:rPr lang="en-US" altLang="en-GB"/>
              <a:t>  - Start small to build credibility.</a:t>
            </a:r>
            <a:endParaRPr lang="en-US" altLang="en-GB"/>
          </a:p>
          <a:p>
            <a:endParaRPr lang="en-US" alt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2. Job Boards and Project Portals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AngelList, We Work Remotely, Remote.co, Indeed, Glassdoor.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Search for IT project opportunities.</a:t>
            </a:r>
            <a:endParaRPr lang="en-US" altLang="en-GB"/>
          </a:p>
          <a:p>
            <a:r>
              <a:rPr lang="en-US" altLang="en-GB"/>
              <a:t>  - Pitch your services directly.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3. LinkedIn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Features: LinkedIn Jobs, Prospecting, Groups.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Optimize your profile.</a:t>
            </a:r>
            <a:endParaRPr lang="en-US" altLang="en-GB"/>
          </a:p>
          <a:p>
            <a:r>
              <a:rPr lang="en-US" altLang="en-GB"/>
              <a:t>  - Connect with decision-makers.</a:t>
            </a:r>
            <a:endParaRPr lang="en-US" altLang="en-GB"/>
          </a:p>
          <a:p>
            <a:r>
              <a:rPr lang="en-US" altLang="en-GB"/>
              <a:t>  - Share valuable content.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4. Networking Events and Conferences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Examples: Tech conferences, local meetups, hackathons.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Attend events and network.</a:t>
            </a:r>
            <a:endParaRPr lang="en-US" altLang="en-GB"/>
          </a:p>
          <a:p>
            <a:r>
              <a:rPr lang="en-US" altLang="en-GB"/>
              <a:t>  - Follow up with leads.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5. Cold Outreach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Platforms: Company websites, email lists.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Send personalized emails.</a:t>
            </a:r>
            <a:endParaRPr lang="en-US" altLang="en-GB"/>
          </a:p>
          <a:p>
            <a:r>
              <a:rPr lang="en-US" altLang="en-GB"/>
              <a:t>  - Focus on pain points and offer solutions.</a:t>
            </a: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6. Referrals and Word of Mouth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- Sources: Existing clients, professional network.</a:t>
            </a:r>
            <a:endParaRPr lang="en-US" altLang="en-GB"/>
          </a:p>
          <a:p>
            <a:r>
              <a:rPr lang="en-US" altLang="en-GB"/>
              <a:t>- How to Use:</a:t>
            </a:r>
            <a:endParaRPr lang="en-US" altLang="en-GB"/>
          </a:p>
          <a:p>
            <a:r>
              <a:rPr lang="en-US" altLang="en-GB"/>
              <a:t>  - Ask for referrals.</a:t>
            </a:r>
            <a:endParaRPr lang="en-US" altLang="en-GB"/>
          </a:p>
          <a:p>
            <a:r>
              <a:rPr lang="en-US" altLang="en-GB"/>
              <a:t>  - Offer incentives.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WPS Presentation</Application>
  <PresentationFormat>Widescreen</PresentationFormat>
  <Paragraphs>184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Find Clients for IT Projects</dc:title>
  <dc:creator/>
  <cp:lastModifiedBy>akshaykodam1994</cp:lastModifiedBy>
  <cp:revision>2</cp:revision>
  <dcterms:created xsi:type="dcterms:W3CDTF">2025-02-01T07:17:13Z</dcterms:created>
  <dcterms:modified xsi:type="dcterms:W3CDTF">2025-02-01T07:28:16Z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863D490A227944AEA4CED582859FE201_11</vt:lpwstr>
  </property>
  <property fmtid="{D5CDD505-2E9C-101B-9397-08002B2CF9AE}" pid="3" name="KSOProductBuildVer">
    <vt:lpwstr>2057-12.2.0.19821</vt:lpwstr>
  </property>
</Properties>
</file>