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60" r:id="rId4"/>
    <p:sldId id="261" r:id="rId5"/>
    <p:sldId id="257"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GB">
                <a:solidFill>
                  <a:schemeClr val="tx1">
                    <a:lumMod val="95000"/>
                    <a:lumOff val="5000"/>
                  </a:schemeClr>
                </a:solidFill>
                <a:sym typeface="+mn-ea"/>
              </a:rPr>
              <a:t>JARNY - Agency</a:t>
            </a:r>
            <a:endParaRPr lang="en-IN" altLang="en-GB">
              <a:solidFill>
                <a:schemeClr val="tx1">
                  <a:lumMod val="95000"/>
                  <a:lumOff val="5000"/>
                </a:schemeClr>
              </a:solidFill>
              <a:sym typeface="+mn-ea"/>
            </a:endParaRPr>
          </a:p>
        </p:txBody>
      </p:sp>
      <p:sp>
        <p:nvSpPr>
          <p:cNvPr id="3" name="Subtitle 2"/>
          <p:cNvSpPr>
            <a:spLocks noGrp="1"/>
          </p:cNvSpPr>
          <p:nvPr>
            <p:ph type="subTitle" idx="1"/>
          </p:nvPr>
        </p:nvSpPr>
        <p:spPr>
          <a:xfrm>
            <a:off x="769620" y="2492375"/>
            <a:ext cx="11135360" cy="1937385"/>
          </a:xfrm>
        </p:spPr>
        <p:txBody>
          <a:bodyPr/>
          <a:p>
            <a:pPr algn="l"/>
            <a:r>
              <a:rPr lang="en-IN" altLang="en-GB">
                <a:sym typeface="+mn-ea"/>
              </a:rPr>
              <a:t>Welcome to our JARNY Software Solution.</a:t>
            </a:r>
            <a:endParaRPr lang="en-IN" altLang="en-GB"/>
          </a:p>
          <a:p>
            <a:pPr algn="l"/>
            <a:r>
              <a:rPr lang="en-IN" altLang="en-GB">
                <a:sym typeface="+mn-ea"/>
              </a:rPr>
              <a:t>Start a new journey with us.</a:t>
            </a:r>
            <a:endParaRPr lang="en-GB" altLang="en-US">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1.</a:t>
            </a:r>
            <a:r>
              <a:rPr lang="en-US" altLang="en-GB"/>
              <a:t>Napkin AI</a:t>
            </a:r>
            <a:endParaRPr lang="en-US" altLang="en-GB"/>
          </a:p>
        </p:txBody>
      </p:sp>
      <p:sp>
        <p:nvSpPr>
          <p:cNvPr id="3" name="Content Placeholder 2"/>
          <p:cNvSpPr>
            <a:spLocks noGrp="1"/>
          </p:cNvSpPr>
          <p:nvPr>
            <p:ph idx="1"/>
          </p:nvPr>
        </p:nvSpPr>
        <p:spPr/>
        <p:txBody>
          <a:bodyPr/>
          <a:p>
            <a:r>
              <a:rPr lang="en-IN" altLang="en-GB"/>
              <a:t>1 ) </a:t>
            </a:r>
            <a:r>
              <a:rPr lang="en-US" altLang="en-GB"/>
              <a:t>Napkin AI is a generative AI tool designed to assist users in rapidly brainstorming ideas, creating content, and enhancing productivity. It allows for creative thinking and drafting, often utilized for tasks like business planning, content creation, and more informal brainstorming.</a:t>
            </a:r>
            <a:endParaRPr lang="en-US" altLang="en-GB"/>
          </a:p>
          <a:p>
            <a:endParaRPr lang="en-IN" altLang="en-GB"/>
          </a:p>
          <a:p>
            <a:r>
              <a:rPr lang="en-US" altLang="en-GB"/>
              <a:t>https://www.napkin.ai/</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2.</a:t>
            </a:r>
            <a:r>
              <a:rPr lang="en-US" altLang="en-GB">
                <a:sym typeface="+mn-ea"/>
              </a:rPr>
              <a:t>DeepSeek-R1 </a:t>
            </a:r>
            <a:endParaRPr lang="en-IN" altLang="en-US"/>
          </a:p>
        </p:txBody>
      </p:sp>
      <p:sp>
        <p:nvSpPr>
          <p:cNvPr id="3" name="Content Placeholder 2"/>
          <p:cNvSpPr>
            <a:spLocks noGrp="1"/>
          </p:cNvSpPr>
          <p:nvPr>
            <p:ph idx="1"/>
          </p:nvPr>
        </p:nvSpPr>
        <p:spPr/>
        <p:txBody>
          <a:bodyPr/>
          <a:p>
            <a:r>
              <a:rPr lang="en-IN" altLang="en-GB"/>
              <a:t>2 ) </a:t>
            </a:r>
            <a:r>
              <a:rPr lang="en-US" altLang="en-GB"/>
              <a:t> DeepSeek-R1 is now live and open source, rivaling OpenAI's Model o1. Available on web, app, and API. Click for details.</a:t>
            </a:r>
            <a:endParaRPr lang="en-US" altLang="en-GB"/>
          </a:p>
          <a:p>
            <a:endParaRPr lang="en-IN" altLang="en-GB"/>
          </a:p>
          <a:p>
            <a:r>
              <a:rPr lang="en-US" altLang="en-GB"/>
              <a:t>https://www.deepseek.com/</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3</a:t>
            </a:r>
            <a:r>
              <a:rPr lang="en-US" altLang="en-GB"/>
              <a:t>. GitHub Copilot</a:t>
            </a:r>
            <a:endParaRPr lang="en-US" altLang="en-GB"/>
          </a:p>
        </p:txBody>
      </p:sp>
      <p:sp>
        <p:nvSpPr>
          <p:cNvPr id="3" name="Content Placeholder 2"/>
          <p:cNvSpPr>
            <a:spLocks noGrp="1"/>
          </p:cNvSpPr>
          <p:nvPr>
            <p:ph idx="1"/>
          </p:nvPr>
        </p:nvSpPr>
        <p:spPr/>
        <p:txBody>
          <a:bodyPr/>
          <a:p>
            <a:r>
              <a:rPr lang="en-US" altLang="en-GB"/>
              <a:t>Description: An AI-powered code completion tool that suggests code snippets, functions, and entire blocks of code in real-time.</a:t>
            </a:r>
            <a:endParaRPr lang="en-US" altLang="en-GB"/>
          </a:p>
          <a:p>
            <a:endParaRPr lang="en-US" altLang="en-GB"/>
          </a:p>
          <a:p>
            <a:r>
              <a:rPr lang="en-US" altLang="en-GB"/>
              <a:t>Use Case: Speeds up coding in .NET, C#, and other languages by providing context-aware suggestions.</a:t>
            </a:r>
            <a:endParaRPr lang="en-US" altLang="en-GB"/>
          </a:p>
          <a:p>
            <a:endParaRPr lang="en-US" altLang="en-GB"/>
          </a:p>
          <a:p>
            <a:r>
              <a:rPr lang="en-US" altLang="en-GB"/>
              <a:t>Link: GitHub Copilot</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t>4.Sql Developer Tools</a:t>
            </a:r>
            <a:endParaRPr lang="en-IN" altLang="en-GB"/>
          </a:p>
        </p:txBody>
      </p:sp>
      <p:sp>
        <p:nvSpPr>
          <p:cNvPr id="3" name="Content Placeholder 2"/>
          <p:cNvSpPr>
            <a:spLocks noGrp="1"/>
          </p:cNvSpPr>
          <p:nvPr>
            <p:ph idx="1"/>
          </p:nvPr>
        </p:nvSpPr>
        <p:spPr/>
        <p:txBody>
          <a:bodyPr/>
          <a:p>
            <a:r>
              <a:rPr lang="en-US" altLang="en-GB"/>
              <a:t>1 )</a:t>
            </a:r>
            <a:r>
              <a:rPr lang="en-IN" altLang="en-US"/>
              <a:t> </a:t>
            </a:r>
            <a:r>
              <a:rPr lang="en-US" altLang="en-GB">
                <a:sym typeface="+mn-ea"/>
              </a:rPr>
              <a:t>https://ai2sql.io/</a:t>
            </a:r>
            <a:endParaRPr lang="en-US" altLang="en-GB"/>
          </a:p>
          <a:p>
            <a:r>
              <a:rPr lang="en-US" altLang="en-GB"/>
              <a:t>2 )</a:t>
            </a:r>
            <a:r>
              <a:rPr lang="en-IN" altLang="en-US"/>
              <a:t> </a:t>
            </a:r>
            <a:r>
              <a:rPr lang="en-US" altLang="en-GB">
                <a:sym typeface="+mn-ea"/>
              </a:rPr>
              <a:t>https://aiquery.co/</a:t>
            </a:r>
            <a:endParaRPr lang="en-US" altLang="en-GB"/>
          </a:p>
          <a:p>
            <a:r>
              <a:rPr lang="en-US" altLang="en-GB"/>
              <a:t>3 )</a:t>
            </a:r>
            <a:r>
              <a:rPr lang="en-IN" altLang="en-US"/>
              <a:t> </a:t>
            </a:r>
            <a:r>
              <a:rPr lang="en-US" altLang="en-GB">
                <a:sym typeface="+mn-ea"/>
              </a:rPr>
              <a:t>https://www.outerbase.com/</a:t>
            </a:r>
            <a:endParaRPr lang="en-US" altLang="en-GB"/>
          </a:p>
          <a:p>
            <a:r>
              <a:rPr lang="en-US" altLang="en-GB"/>
              <a:t>4 )</a:t>
            </a:r>
            <a:r>
              <a:rPr lang="en-IN" altLang="en-US"/>
              <a:t> </a:t>
            </a:r>
            <a:r>
              <a:rPr lang="en-US" altLang="en-GB">
                <a:sym typeface="+mn-ea"/>
              </a:rPr>
              <a:t>https://www.sqlchat.ai/</a:t>
            </a:r>
            <a:endParaRPr lang="en-US" altLang="en-GB"/>
          </a:p>
          <a:p>
            <a:r>
              <a:rPr lang="en-US" altLang="en-GB"/>
              <a:t>5 )</a:t>
            </a:r>
            <a:r>
              <a:rPr lang="en-IN" altLang="en-US"/>
              <a:t> </a:t>
            </a:r>
            <a:r>
              <a:rPr lang="en-US" altLang="en-GB">
                <a:sym typeface="+mn-ea"/>
              </a:rPr>
              <a:t>https://www.text2sql.ai/ </a:t>
            </a:r>
            <a:endParaRPr lang="en-US" altLang="en-GB"/>
          </a:p>
          <a:p>
            <a:endParaRPr lang="en-US" altLang="en-GB"/>
          </a:p>
          <a:p>
            <a:endParaRPr lang="en-US" altLang="en-GB"/>
          </a:p>
          <a:p>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t>Designing Tool</a:t>
            </a:r>
            <a:endParaRPr lang="en-IN" altLang="en-GB"/>
          </a:p>
        </p:txBody>
      </p:sp>
      <p:sp>
        <p:nvSpPr>
          <p:cNvPr id="3" name="Content Placeholder 2"/>
          <p:cNvSpPr>
            <a:spLocks noGrp="1"/>
          </p:cNvSpPr>
          <p:nvPr>
            <p:ph idx="1"/>
          </p:nvPr>
        </p:nvSpPr>
        <p:spPr/>
        <p:txBody>
          <a:bodyPr/>
          <a:p>
            <a:r>
              <a:rPr lang="en-IN" altLang="en-GB"/>
              <a:t>1 ) Custom Buttons</a:t>
            </a:r>
            <a:endParaRPr lang="en-IN" altLang="en-GB"/>
          </a:p>
          <a:p>
            <a:r>
              <a:rPr lang="en-US" altLang="en-GB"/>
              <a:t>https://cssbuttons.app/</a:t>
            </a:r>
            <a:endParaRPr lang="en-US" altLang="en-GB"/>
          </a:p>
          <a:p>
            <a:endParaRPr lang="en-US" altLang="en-GB"/>
          </a:p>
          <a:p>
            <a:r>
              <a:rPr lang="en-IN" altLang="en-US"/>
              <a:t>2 ) Editor to Test HTML,CSS,JS</a:t>
            </a:r>
            <a:endParaRPr lang="en-IN" altLang="en-US"/>
          </a:p>
          <a:p>
            <a:r>
              <a:rPr lang="en-IN" altLang="en-US"/>
              <a:t>https://codepen.io/pen/</a:t>
            </a:r>
            <a:endParaRPr lang="en-US" altLang="en-GB"/>
          </a:p>
          <a:p>
            <a:endParaRPr lang="en-US" altLang="en-GB"/>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t>Images</a:t>
            </a:r>
            <a:endParaRPr lang="en-IN" altLang="en-GB"/>
          </a:p>
        </p:txBody>
      </p:sp>
      <p:sp>
        <p:nvSpPr>
          <p:cNvPr id="3" name="Content Placeholder 2"/>
          <p:cNvSpPr>
            <a:spLocks noGrp="1"/>
          </p:cNvSpPr>
          <p:nvPr>
            <p:ph idx="1"/>
          </p:nvPr>
        </p:nvSpPr>
        <p:spPr/>
        <p:txBody>
          <a:bodyPr/>
          <a:p>
            <a:r>
              <a:rPr lang="en-IN" altLang="en-GB"/>
              <a:t>1 ) </a:t>
            </a:r>
            <a:r>
              <a:rPr lang="en-IN" altLang="en-US">
                <a:sym typeface="+mn-ea"/>
              </a:rPr>
              <a:t> Stocks Images</a:t>
            </a:r>
            <a:endParaRPr lang="en-IN" altLang="en-US"/>
          </a:p>
          <a:p>
            <a:r>
              <a:rPr lang="en-US" altLang="en-GB"/>
              <a:t>https://www.lummi.ai/</a:t>
            </a:r>
            <a:endParaRPr lang="en-US" altLang="en-GB"/>
          </a:p>
          <a:p>
            <a:endParaRPr lang="en-US" altLang="en-GB"/>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t>Website Builder</a:t>
            </a:r>
            <a:endParaRPr lang="en-IN" altLang="en-GB"/>
          </a:p>
        </p:txBody>
      </p:sp>
      <p:sp>
        <p:nvSpPr>
          <p:cNvPr id="3" name="Content Placeholder 2"/>
          <p:cNvSpPr>
            <a:spLocks noGrp="1"/>
          </p:cNvSpPr>
          <p:nvPr>
            <p:ph idx="1"/>
          </p:nvPr>
        </p:nvSpPr>
        <p:spPr/>
        <p:txBody>
          <a:bodyPr/>
          <a:p>
            <a:r>
              <a:rPr lang="en-IN" altLang="en-GB"/>
              <a:t>1 ) 10 Web site </a:t>
            </a:r>
            <a:endParaRPr lang="en-IN" altLang="en-GB"/>
          </a:p>
          <a:p>
            <a:r>
              <a:rPr lang="en-US" altLang="en-GB"/>
              <a:t>https://10web.io/ai-website-builder/</a:t>
            </a:r>
            <a:endParaRPr lang="en-US" altLang="en-GB"/>
          </a:p>
          <a:p>
            <a:endParaRPr lang="en-US" altLang="en-GB"/>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Words>
  <Application>WPS Presentation</Application>
  <PresentationFormat>Widescreen</PresentationFormat>
  <Paragraphs>59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 Unicode MS</vt:lpstr>
      <vt:lpstr>Calibri Light</vt:lpstr>
      <vt:lpstr>Calibri</vt:lpstr>
      <vt:lpstr>Microsoft YaHei</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JARNY - Agency</dc:title>
  <dc:creator>aksha</dc:creator>
  <cp:lastModifiedBy>akshaykodam1994</cp:lastModifiedBy>
  <cp:revision>3</cp:revision>
  <dcterms:created xsi:type="dcterms:W3CDTF">2025-02-01T14:25:21Z</dcterms:created>
  <dcterms:modified xsi:type="dcterms:W3CDTF">2025-02-01T15:28:07Z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F03972F26200465F893065C6593A52A9_11</vt:lpwstr>
  </property>
  <property fmtid="{D5CDD505-2E9C-101B-9397-08002B2CF9AE}" pid="3" name="KSOProductBuildVer">
    <vt:lpwstr>2057-12.2.0.19821</vt:lpwstr>
  </property>
</Properties>
</file>