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JARNY - Agency</a:t>
            </a:r>
            <a:endParaRPr lang="en-I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GB"/>
          </a:p>
          <a:p>
            <a:endParaRPr lang="en-IN" altLang="en-GB"/>
          </a:p>
          <a:p>
            <a:r>
              <a:rPr lang="en-IN" altLang="en-GB"/>
              <a:t>Welcome to our JARNY Software Solution.</a:t>
            </a:r>
            <a:endParaRPr lang="en-IN" altLang="en-GB"/>
          </a:p>
          <a:p>
            <a:r>
              <a:rPr lang="en-IN" altLang="en-GB"/>
              <a:t>Start a new journey with us.</a:t>
            </a:r>
            <a:endParaRPr lang="en-IN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000"/>
              <a:t>8. Event Ticketing and Registration Platform</a:t>
            </a:r>
            <a:endParaRPr lang="en-US" alt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platform for event organizers to sell tickets, manage registrations, and track attendee data.</a:t>
            </a:r>
            <a:endParaRPr lang="en-US" altLang="en-GB"/>
          </a:p>
          <a:p>
            <a:r>
              <a:rPr lang="en-US" altLang="en-GB"/>
              <a:t>Why .NET?: .NET’s scalability and support for high traffic make it ideal for event platforms.</a:t>
            </a:r>
            <a:endParaRPr lang="en-US" altLang="en-GB"/>
          </a:p>
          <a:p>
            <a:r>
              <a:rPr lang="en-US" altLang="en-GB"/>
              <a:t>Target Clients: Event organizers, conference planners, and ticketing agencies.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9. Custom ERP for Niche Industries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tailored ERP (Enterprise Resource Planning) system for niche industries like manufacturing, construction, or agriculture.</a:t>
            </a:r>
            <a:endParaRPr lang="en-US" altLang="en-GB"/>
          </a:p>
          <a:p>
            <a:r>
              <a:rPr lang="en-US" altLang="en-GB"/>
              <a:t>Why .NET?: .NET’s modular architecture allows for customization to meet specific industry needs.</a:t>
            </a:r>
            <a:endParaRPr lang="en-US" altLang="en-GB"/>
          </a:p>
          <a:p>
            <a:r>
              <a:rPr lang="en-US" altLang="en-GB"/>
              <a:t>Target Clients: Small to medium-sized businesses in niche industries.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10. Library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digital library management system for schools or public libraries to manage books, track loans, and handle member registrations.</a:t>
            </a:r>
            <a:endParaRPr lang="en-US" altLang="en-GB"/>
          </a:p>
          <a:p>
            <a:r>
              <a:rPr lang="en-US" altLang="en-GB"/>
              <a:t>Why .NET?: .NET’s ability to integrate with databases and handle large volumes of data makes it suitable for library systems.</a:t>
            </a:r>
            <a:endParaRPr lang="en-US" altLang="en-GB"/>
          </a:p>
          <a:p>
            <a:r>
              <a:rPr lang="en-US" altLang="en-GB"/>
              <a:t>Target Clients: Schools, colleges, and public libraries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/>
              <a:t>11. Restaurant Ordering and Kitchen Management System</a:t>
            </a:r>
            <a:endParaRPr lang="en-US" alt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system for restaurants to manage table bookings, online orders, and kitchen workflows.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integrate with hardware (like POS systems) and handle real-time data is a plus.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Restaurants, cafes, and food chains.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/>
              <a:t>12. Nonprofit Donation Management System</a:t>
            </a:r>
            <a:endParaRPr lang="en-US" alt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platform for nonprofits to manage donations, track donors, and generate reports for transparency.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security features ensure donor data is protected, and its reporting tools simplify compliance.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Nonprofit organizations and charities.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13. Custom CRM for Freelancers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lightweight CRM for freelancers to manage clients, projects, invoices, and payments.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integrate with payment gateways and email services makes it ideal for freelancers.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Freelancers, consultants, and small agencies.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14. Agricultural Farm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platform for farmers to manage crop cycles, track expenses, and monitor weather data.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integrate with IoT devices (like soil sensors) and handle large datasets is beneficial.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Farmers, agricultural cooperatives, and agri-tech companies.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/>
              <a:t>15. Gym and Fitness Center Management System</a:t>
            </a:r>
            <a:endParaRPr lang="en-US" alt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system for gyms to manage memberships, class schedules, and trainer assignments.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handle recurring billing and integrate with wearable devices is a plus.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Gyms, fitness centers, and personal trainers.</a:t>
            </a:r>
            <a:endParaRPr lang="en-US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/>
              <a:t>16. Custom E-Learning Platform for Corporates</a:t>
            </a:r>
            <a:endParaRPr lang="en-US" alt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corporate e-learning platform for employee training, with features like course management, quizzes, and progress tracking.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scalability and integration with Microsoft Teams or SharePoint make it ideal for corporate environments.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Corporate training departments and HR teams.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17. Parking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system for parking lots to manage vehicle entries, exits, and payments.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integrate with IoT devices (like license plate scanners) and payment gateways is beneficial.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Parking lot operators, malls, and airports.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/>
              <a:t>N</a:t>
            </a:r>
            <a:r>
              <a:rPr lang="en-US" altLang="en-GB" dirty="0"/>
              <a:t>iche </a:t>
            </a:r>
            <a:r>
              <a:rPr lang="en-IN" altLang="en-US" dirty="0"/>
              <a:t>C</a:t>
            </a:r>
            <a:r>
              <a:rPr lang="en-US" altLang="en-GB" dirty="0"/>
              <a:t>ategory IT project ideas specifically tailored for .NET technology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85" y="2091055"/>
            <a:ext cx="11454130" cy="2077720"/>
          </a:xfrm>
        </p:spPr>
        <p:txBody>
          <a:bodyPr/>
          <a:lstStyle/>
          <a:p>
            <a:pPr algn="l"/>
            <a:r>
              <a:rPr lang="en-US" altLang="en-GB"/>
              <a:t>These ideas leverage the strengths of the .NET ecosystem, including its robustness, scalability, and integration capabilities, while targeting specific industries or pain points:</a:t>
            </a: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18. Custom CMS for Niche Blogs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lightweight content management system (CMS) tailored for niche bloggers, with SEO tools and analytics.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flexibility and performance make it suitable for content-heavy websites.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Bloggers, content creators, and niche publishers.</a:t>
            </a:r>
            <a:endParaRPr lang="en-US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19. Waste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platform for waste management companies to schedule pickups, track routes, and manage customer billing.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ability to integrate with GPS and handle real-time data is a plus.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Waste management companies and municipalities.</a:t>
            </a:r>
            <a:endParaRPr lang="en-US" alt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20. Custom Workflow Automation Tool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no-code/low-code workflow automation tool for businesses to create custom workflows without technical expertise.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Why .NET?: .NET’s modular architecture and integration capabilities make it ideal for building flexible automation tools.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Target Clients: SMEs, startups, and process-driven organizations.</a:t>
            </a:r>
            <a:endParaRPr lang="en-US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/>
              <a:t>Key Advantages of Using .NET for These Projects:</a:t>
            </a:r>
            <a:endParaRPr lang="en-US" alt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Cross-Platform Development: With .NET Core, you can build applications that run on Windows, Linux, and macOS.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Scalability: .NET is highly scalable, making it suitable for both small and large projects.</a:t>
            </a:r>
            <a:endParaRPr lang="en-US" alt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>
                <a:sym typeface="+mn-ea"/>
              </a:rPr>
              <a:t>Key Advantages of Using .NET for These Projects: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Integration: Seamless integration with Microsoft products (Azure, SQL Server, Office 365) and third-party APIs.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Security: Built-in security features for handling sensitive data.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Performance: High performance for data-intensive applications.</a:t>
            </a:r>
            <a:endParaRPr lang="en-US" alt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3600">
                <a:sym typeface="+mn-ea"/>
              </a:rPr>
              <a:t>Key Advantages of Using .NET for These Projects:</a:t>
            </a:r>
            <a:endParaRPr lang="en-GB" alt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By focusing on these niche ideas, your startup can carve out a unique position in the market and attract clients looking for tailored solutions.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1. Legal Case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.NET-based platform for law firms to manage cases, client information, deadlines, and documents. Include features like automated reminders, document templates, and secure client portals.</a:t>
            </a:r>
            <a:endParaRPr lang="en-US" altLang="en-GB"/>
          </a:p>
          <a:p>
            <a:r>
              <a:rPr lang="en-US" altLang="en-GB"/>
              <a:t>Why .NET?: .NET’s security features and integration with Microsoft Office tools make it ideal for legal workflows.</a:t>
            </a:r>
            <a:endParaRPr lang="en-US" altLang="en-GB"/>
          </a:p>
          <a:p>
            <a:r>
              <a:rPr lang="en-US" altLang="en-GB"/>
              <a:t>Target Clients: Law firms, legal consultants, and corporate legal departments.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2. Healthcare Patient Portal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patient portal for clinics or hospitals where patients can book appointments, access medical records, and communicate with doctors securely.</a:t>
            </a:r>
            <a:endParaRPr lang="en-US" altLang="en-GB"/>
          </a:p>
          <a:p>
            <a:r>
              <a:rPr lang="en-US" altLang="en-GB"/>
              <a:t>Why .NET?: .NET’s ability to handle sensitive data securely and integrate with existing healthcare systems (like EHR/EMR) is a strong advantage.</a:t>
            </a:r>
            <a:endParaRPr lang="en-US" altLang="en-GB"/>
          </a:p>
          <a:p>
            <a:r>
              <a:rPr lang="en-US" altLang="en-GB"/>
              <a:t>Target Clients: Hospitals, private clinics, and telemedicine providers.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3. School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comprehensive school management system for attendance tracking, grade management, timetable scheduling, and parent-teacher communication.</a:t>
            </a:r>
            <a:endParaRPr lang="en-US" altLang="en-GB"/>
          </a:p>
          <a:p>
            <a:r>
              <a:rPr lang="en-US" altLang="en-GB"/>
              <a:t>Why .NET?: .NET’s scalability and ability to handle large datasets make it suitable for educational institutions.</a:t>
            </a:r>
            <a:endParaRPr lang="en-US" altLang="en-GB"/>
          </a:p>
          <a:p>
            <a:r>
              <a:rPr lang="en-US" altLang="en-GB"/>
              <a:t>Target Clients: Schools, colleges, and coaching centers.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000"/>
              <a:t>4. Inventory Management for Small Retailers</a:t>
            </a:r>
            <a:endParaRPr lang="en-US" alt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 lightweight inventory management system for small retailers, including features like stock tracking, sales analytics, and barcode scanning.</a:t>
            </a:r>
            <a:endParaRPr lang="en-US" altLang="en-GB"/>
          </a:p>
          <a:p>
            <a:r>
              <a:rPr lang="en-US" altLang="en-GB"/>
              <a:t>Why .NET?: .NET’s integration with SQL Server and Azure makes it easy to build scalable and cloud-ready solutions.</a:t>
            </a:r>
            <a:endParaRPr lang="en-US" altLang="en-GB"/>
          </a:p>
          <a:p>
            <a:r>
              <a:rPr lang="en-US" altLang="en-GB"/>
              <a:t>Target Clients: Small retail shops, grocery stores, and boutique owners.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5. Fleet Management System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Develop a fleet management system for logistics companies to track vehicles, optimize routes, and monitor fuel consumption.</a:t>
            </a:r>
            <a:endParaRPr lang="en-US" altLang="en-GB"/>
          </a:p>
          <a:p>
            <a:r>
              <a:rPr lang="en-US" altLang="en-GB"/>
              <a:t>Why .NET?: .NET’s ability to integrate with GPS and IoT devices makes it a great choice for real-time tracking systems.</a:t>
            </a:r>
            <a:endParaRPr lang="en-US" altLang="en-GB"/>
          </a:p>
          <a:p>
            <a:r>
              <a:rPr lang="en-US" altLang="en-GB"/>
              <a:t>Target Clients: Logistics companies, delivery services, and transportation firms.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6. Custom HRMS (Human Resource Management System)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Build an HRMS for small to medium-sized businesses to manage employee records, payroll, leave requests, and performance reviews.</a:t>
            </a:r>
            <a:endParaRPr lang="en-US" altLang="en-GB"/>
          </a:p>
          <a:p>
            <a:r>
              <a:rPr lang="en-US" altLang="en-GB"/>
              <a:t>Why .NET?: .NET’s integration with Microsoft tools like Excel and Outlook simplifies HR workflows.</a:t>
            </a:r>
            <a:endParaRPr lang="en-US" altLang="en-GB"/>
          </a:p>
          <a:p>
            <a:r>
              <a:rPr lang="en-US" altLang="en-GB"/>
              <a:t>Target Clients: SMEs, startups, and HR consulting firms.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4000"/>
              <a:t>7. Real Estate Property Management System</a:t>
            </a:r>
            <a:endParaRPr lang="en-US" alt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Description: Create a platform for real estate agents to manage property listings, tenant information, lease agreements, and maintenance requests.</a:t>
            </a:r>
            <a:endParaRPr lang="en-US" altLang="en-GB"/>
          </a:p>
          <a:p>
            <a:r>
              <a:rPr lang="en-US" altLang="en-GB"/>
              <a:t>Why .NET?: .NET’s ability to handle complex data structures and integrate with third-party APIs (like payment gateways) is beneficial.</a:t>
            </a:r>
            <a:endParaRPr lang="en-US" altLang="en-GB"/>
          </a:p>
          <a:p>
            <a:r>
              <a:rPr lang="en-US" altLang="en-GB"/>
              <a:t>Target Clients: Real estate agencies, property managers, and landlords.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8001</Words>
  <Application>WPS Presentation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Niche Category IT project ideas specifically tailored for .NET technology</dc:title>
  <dc:creator/>
  <cp:lastModifiedBy>akshaykodam1994</cp:lastModifiedBy>
  <cp:revision>5</cp:revision>
  <dcterms:created xsi:type="dcterms:W3CDTF">2025-02-01T07:25:09Z</dcterms:created>
  <dcterms:modified xsi:type="dcterms:W3CDTF">2025-02-01T13:06:49Z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0C562DD1F5814044B638BEADEFEC2060_11</vt:lpwstr>
  </property>
  <property fmtid="{D5CDD505-2E9C-101B-9397-08002B2CF9AE}" pid="3" name="KSOProductBuildVer">
    <vt:lpwstr>2057-12.2.0.19821</vt:lpwstr>
  </property>
</Properties>
</file>