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D80E-D631-4C41-BB99-5499A647A513}" type="datetimeFigureOut">
              <a:rPr kumimoji="1" lang="ja-JP" altLang="en-US" smtClean="0"/>
              <a:t>2016/10/15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38FF-1978-45BE-B403-5736F82F2A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05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D80E-D631-4C41-BB99-5499A647A513}" type="datetimeFigureOut">
              <a:rPr kumimoji="1" lang="ja-JP" altLang="en-US" smtClean="0"/>
              <a:t>2016/10/15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38FF-1978-45BE-B403-5736F82F2A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05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D80E-D631-4C41-BB99-5499A647A513}" type="datetimeFigureOut">
              <a:rPr kumimoji="1" lang="ja-JP" altLang="en-US" smtClean="0"/>
              <a:t>2016/10/15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38FF-1978-45BE-B403-5736F82F2A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41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D80E-D631-4C41-BB99-5499A647A513}" type="datetimeFigureOut">
              <a:rPr kumimoji="1" lang="ja-JP" altLang="en-US" smtClean="0"/>
              <a:t>2016/10/15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38FF-1978-45BE-B403-5736F82F2A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31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D80E-D631-4C41-BB99-5499A647A513}" type="datetimeFigureOut">
              <a:rPr kumimoji="1" lang="ja-JP" altLang="en-US" smtClean="0"/>
              <a:t>2016/10/15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38FF-1978-45BE-B403-5736F82F2A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71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D80E-D631-4C41-BB99-5499A647A513}" type="datetimeFigureOut">
              <a:rPr kumimoji="1" lang="ja-JP" altLang="en-US" smtClean="0"/>
              <a:t>2016/10/15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38FF-1978-45BE-B403-5736F82F2A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11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D80E-D631-4C41-BB99-5499A647A513}" type="datetimeFigureOut">
              <a:rPr kumimoji="1" lang="ja-JP" altLang="en-US" smtClean="0"/>
              <a:t>2016/10/15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38FF-1978-45BE-B403-5736F82F2A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82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D80E-D631-4C41-BB99-5499A647A513}" type="datetimeFigureOut">
              <a:rPr kumimoji="1" lang="ja-JP" altLang="en-US" smtClean="0"/>
              <a:t>2016/10/15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38FF-1978-45BE-B403-5736F82F2A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07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D80E-D631-4C41-BB99-5499A647A513}" type="datetimeFigureOut">
              <a:rPr kumimoji="1" lang="ja-JP" altLang="en-US" smtClean="0"/>
              <a:t>2016/10/15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38FF-1978-45BE-B403-5736F82F2A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24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D80E-D631-4C41-BB99-5499A647A513}" type="datetimeFigureOut">
              <a:rPr kumimoji="1" lang="ja-JP" altLang="en-US" smtClean="0"/>
              <a:t>2016/10/15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38FF-1978-45BE-B403-5736F82F2A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11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D80E-D631-4C41-BB99-5499A647A513}" type="datetimeFigureOut">
              <a:rPr kumimoji="1" lang="ja-JP" altLang="en-US" smtClean="0"/>
              <a:t>2016/10/15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38FF-1978-45BE-B403-5736F82F2A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55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BD80E-D631-4C41-BB99-5499A647A513}" type="datetimeFigureOut">
              <a:rPr kumimoji="1" lang="ja-JP" altLang="en-US" smtClean="0"/>
              <a:t>2016/10/15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D38FF-1978-45BE-B403-5736F82F2A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28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66057" y="896987"/>
            <a:ext cx="7881257" cy="5708474"/>
          </a:xfrm>
          <a:prstGeom prst="rect">
            <a:avLst/>
          </a:prstGeom>
          <a:noFill/>
          <a:ln w="31750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66057" y="896987"/>
            <a:ext cx="1659084" cy="5708474"/>
          </a:xfrm>
          <a:prstGeom prst="rect">
            <a:avLst/>
          </a:prstGeom>
          <a:noFill/>
          <a:ln w="31750">
            <a:solidFill>
              <a:srgbClr val="FFC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94917" y="144883"/>
            <a:ext cx="1795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/>
              <a:t>id</a:t>
            </a:r>
            <a:r>
              <a:rPr kumimoji="1" lang="en-US" altLang="ja-JP" sz="1200" dirty="0" smtClean="0"/>
              <a:t>=“</a:t>
            </a:r>
            <a:r>
              <a:rPr kumimoji="1" lang="en-US" altLang="ja-JP" sz="1200" dirty="0" err="1" smtClean="0"/>
              <a:t>div_sidemenu</a:t>
            </a:r>
            <a:r>
              <a:rPr kumimoji="1" lang="en-US" altLang="ja-JP" sz="1200" dirty="0" smtClean="0"/>
              <a:t>”</a:t>
            </a:r>
          </a:p>
          <a:p>
            <a:pPr algn="ctr"/>
            <a:r>
              <a:rPr lang="en-US" altLang="ja-JP" sz="1200" dirty="0" smtClean="0"/>
              <a:t>margin: 0px, padding: 5px</a:t>
            </a:r>
            <a:endParaRPr lang="ja-JP" altLang="en-US" sz="1200" dirty="0"/>
          </a:p>
        </p:txBody>
      </p:sp>
      <p:sp>
        <p:nvSpPr>
          <p:cNvPr id="7" name="正方形/長方形 6"/>
          <p:cNvSpPr/>
          <p:nvPr/>
        </p:nvSpPr>
        <p:spPr>
          <a:xfrm>
            <a:off x="2264224" y="896986"/>
            <a:ext cx="6156960" cy="557349"/>
          </a:xfrm>
          <a:prstGeom prst="rect">
            <a:avLst/>
          </a:prstGeom>
          <a:noFill/>
          <a:ln w="31750">
            <a:solidFill>
              <a:schemeClr val="accent6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068780" y="1113865"/>
            <a:ext cx="466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/>
              <a:t>id</a:t>
            </a:r>
            <a:r>
              <a:rPr kumimoji="1" lang="en-US" altLang="ja-JP" sz="1200" dirty="0" smtClean="0"/>
              <a:t>=“</a:t>
            </a:r>
            <a:r>
              <a:rPr kumimoji="1" lang="en-US" altLang="ja-JP" sz="1200" dirty="0" err="1" smtClean="0"/>
              <a:t>div_shared_selects</a:t>
            </a:r>
            <a:r>
              <a:rPr kumimoji="1" lang="en-US" altLang="ja-JP" sz="1200" dirty="0" smtClean="0"/>
              <a:t>”, margin: 2px, </a:t>
            </a:r>
            <a:r>
              <a:rPr lang="en-US" altLang="ja-JP" sz="1200" dirty="0" smtClean="0"/>
              <a:t>padding: 1px, </a:t>
            </a:r>
            <a:r>
              <a:rPr lang="en-US" altLang="ja-JP" sz="1200" dirty="0" err="1" smtClean="0"/>
              <a:t>draggable</a:t>
            </a:r>
            <a:r>
              <a:rPr lang="en-US" altLang="ja-JP" sz="1200" dirty="0" smtClean="0"/>
              <a:t>, resizable</a:t>
            </a:r>
            <a:endParaRPr kumimoji="1" lang="ja-JP" altLang="en-US" sz="1200" dirty="0"/>
          </a:p>
        </p:txBody>
      </p:sp>
      <p:sp>
        <p:nvSpPr>
          <p:cNvPr id="9" name="正方形/長方形 8"/>
          <p:cNvSpPr/>
          <p:nvPr/>
        </p:nvSpPr>
        <p:spPr>
          <a:xfrm>
            <a:off x="2264224" y="1489170"/>
            <a:ext cx="3045878" cy="2490653"/>
          </a:xfrm>
          <a:prstGeom prst="rect">
            <a:avLst/>
          </a:prstGeom>
          <a:noFill/>
          <a:ln w="3175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375307" y="1489170"/>
            <a:ext cx="3045878" cy="2490653"/>
          </a:xfrm>
          <a:prstGeom prst="rect">
            <a:avLst/>
          </a:prstGeom>
          <a:noFill/>
          <a:ln w="3175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2264224" y="4071262"/>
            <a:ext cx="3045878" cy="2490653"/>
          </a:xfrm>
          <a:prstGeom prst="rect">
            <a:avLst/>
          </a:prstGeom>
          <a:noFill/>
          <a:ln w="3175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5375307" y="4071262"/>
            <a:ext cx="3045878" cy="2490653"/>
          </a:xfrm>
          <a:prstGeom prst="rect">
            <a:avLst/>
          </a:prstGeom>
          <a:noFill/>
          <a:ln w="3175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 rot="16200000">
            <a:off x="-127821" y="3625890"/>
            <a:ext cx="1018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Height=100%</a:t>
            </a:r>
            <a:endParaRPr kumimoji="1" lang="ja-JP" altLang="en-US" sz="1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89453" y="896986"/>
            <a:ext cx="999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/>
              <a:t>width=140px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885185" y="2503663"/>
            <a:ext cx="18691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/>
              <a:t>id</a:t>
            </a:r>
            <a:r>
              <a:rPr kumimoji="1" lang="en-US" altLang="ja-JP" sz="1200" dirty="0" smtClean="0"/>
              <a:t>=“div_panel-0”</a:t>
            </a:r>
          </a:p>
          <a:p>
            <a:pPr algn="ctr"/>
            <a:r>
              <a:rPr lang="en-US" altLang="ja-JP" sz="1200" dirty="0" smtClean="0"/>
              <a:t>class=“</a:t>
            </a:r>
            <a:r>
              <a:rPr lang="en-US" altLang="ja-JP" sz="1200" dirty="0" err="1" smtClean="0"/>
              <a:t>child_panel</a:t>
            </a:r>
            <a:r>
              <a:rPr lang="en-US" altLang="ja-JP" sz="1200" dirty="0" smtClean="0"/>
              <a:t>”</a:t>
            </a:r>
            <a:endParaRPr kumimoji="1" lang="en-US" altLang="ja-JP" sz="1200" dirty="0" smtClean="0"/>
          </a:p>
          <a:p>
            <a:pPr algn="ctr"/>
            <a:r>
              <a:rPr lang="en-US" altLang="ja-JP" sz="1200" dirty="0" smtClean="0"/>
              <a:t>margin: 2px,  padding: 1px,</a:t>
            </a:r>
          </a:p>
          <a:p>
            <a:pPr algn="ctr"/>
            <a:r>
              <a:rPr lang="en-US" altLang="ja-JP" sz="1200" dirty="0" err="1" smtClean="0"/>
              <a:t>draggable</a:t>
            </a:r>
            <a:r>
              <a:rPr lang="en-US" altLang="ja-JP" sz="1200" dirty="0" smtClean="0"/>
              <a:t>, resizable</a:t>
            </a:r>
            <a:endParaRPr kumimoji="1" lang="ja-JP" altLang="en-US" sz="1200" dirty="0"/>
          </a:p>
        </p:txBody>
      </p:sp>
      <p:sp>
        <p:nvSpPr>
          <p:cNvPr id="19" name="正方形/長方形 18"/>
          <p:cNvSpPr/>
          <p:nvPr/>
        </p:nvSpPr>
        <p:spPr>
          <a:xfrm>
            <a:off x="2225141" y="896987"/>
            <a:ext cx="6222170" cy="5708474"/>
          </a:xfrm>
          <a:prstGeom prst="rect">
            <a:avLst/>
          </a:prstGeom>
          <a:noFill/>
          <a:ln w="31750">
            <a:solidFill>
              <a:srgbClr val="FFC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471119" y="144879"/>
            <a:ext cx="1795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/>
              <a:t>id</a:t>
            </a:r>
            <a:r>
              <a:rPr kumimoji="1" lang="en-US" altLang="ja-JP" sz="1200" dirty="0" smtClean="0"/>
              <a:t>=“</a:t>
            </a:r>
            <a:r>
              <a:rPr kumimoji="1" lang="en-US" altLang="ja-JP" sz="1200" dirty="0" err="1" smtClean="0"/>
              <a:t>div_panel</a:t>
            </a:r>
            <a:r>
              <a:rPr kumimoji="1" lang="en-US" altLang="ja-JP" sz="1200" dirty="0" smtClean="0"/>
              <a:t>”</a:t>
            </a:r>
          </a:p>
          <a:p>
            <a:pPr algn="ctr"/>
            <a:r>
              <a:rPr lang="en-US" altLang="ja-JP" sz="1200" dirty="0" smtClean="0"/>
              <a:t>margin: 0px, padding: 5px</a:t>
            </a:r>
            <a:endParaRPr lang="ja-JP" altLang="en-US" sz="12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106951" y="896986"/>
            <a:ext cx="2238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/>
              <a:t>w</a:t>
            </a:r>
            <a:r>
              <a:rPr kumimoji="1" lang="en-US" altLang="ja-JP" sz="1200" dirty="0" smtClean="0"/>
              <a:t>idth=100%-140px, </a:t>
            </a:r>
            <a:r>
              <a:rPr kumimoji="1" lang="en-US" altLang="ja-JP" sz="1200" dirty="0" smtClean="0"/>
              <a:t>height=50px</a:t>
            </a:r>
            <a:endParaRPr kumimoji="1" lang="en-US" altLang="ja-JP" sz="1200" dirty="0" smtClean="0"/>
          </a:p>
        </p:txBody>
      </p:sp>
      <p:sp>
        <p:nvSpPr>
          <p:cNvPr id="23" name="左中かっこ 22"/>
          <p:cNvSpPr/>
          <p:nvPr/>
        </p:nvSpPr>
        <p:spPr>
          <a:xfrm rot="5400000">
            <a:off x="1301979" y="-91378"/>
            <a:ext cx="252437" cy="1724294"/>
          </a:xfrm>
          <a:prstGeom prst="lef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左中かっこ 23"/>
          <p:cNvSpPr/>
          <p:nvPr/>
        </p:nvSpPr>
        <p:spPr>
          <a:xfrm rot="5400000">
            <a:off x="5242612" y="-2312429"/>
            <a:ext cx="252437" cy="6156968"/>
          </a:xfrm>
          <a:prstGeom prst="lef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885737" y="2487425"/>
            <a:ext cx="1833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/>
              <a:t>id</a:t>
            </a:r>
            <a:r>
              <a:rPr kumimoji="1" lang="en-US" altLang="ja-JP" sz="1200" dirty="0" smtClean="0"/>
              <a:t>=“div_panel-1”</a:t>
            </a:r>
          </a:p>
          <a:p>
            <a:pPr algn="ctr"/>
            <a:r>
              <a:rPr lang="en-US" altLang="ja-JP" sz="1200" dirty="0"/>
              <a:t>class=“</a:t>
            </a:r>
            <a:r>
              <a:rPr lang="en-US" altLang="ja-JP" sz="1200" dirty="0" err="1"/>
              <a:t>child_panel</a:t>
            </a:r>
            <a:r>
              <a:rPr lang="en-US" altLang="ja-JP" sz="1200" dirty="0" smtClean="0"/>
              <a:t>”</a:t>
            </a:r>
            <a:endParaRPr kumimoji="1" lang="en-US" altLang="ja-JP" sz="1200" dirty="0" smtClean="0"/>
          </a:p>
          <a:p>
            <a:pPr algn="ctr"/>
            <a:r>
              <a:rPr lang="en-US" altLang="ja-JP" sz="1200" dirty="0"/>
              <a:t>margin: </a:t>
            </a:r>
            <a:r>
              <a:rPr lang="en-US" altLang="ja-JP" sz="1200" dirty="0" smtClean="0"/>
              <a:t>2px, padding: 1px,</a:t>
            </a:r>
          </a:p>
          <a:p>
            <a:pPr algn="ctr"/>
            <a:r>
              <a:rPr lang="en-US" altLang="ja-JP" sz="1200" dirty="0" smtClean="0"/>
              <a:t> </a:t>
            </a:r>
            <a:r>
              <a:rPr lang="en-US" altLang="ja-JP" sz="1200" dirty="0" err="1" smtClean="0"/>
              <a:t>draggable</a:t>
            </a:r>
            <a:r>
              <a:rPr lang="en-US" altLang="ja-JP" sz="1200" dirty="0" smtClean="0"/>
              <a:t>, resizable</a:t>
            </a:r>
            <a:endParaRPr kumimoji="1" lang="ja-JP" altLang="en-US" sz="12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902814" y="5085755"/>
            <a:ext cx="1833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/>
              <a:t>id</a:t>
            </a:r>
            <a:r>
              <a:rPr kumimoji="1" lang="en-US" altLang="ja-JP" sz="1200" dirty="0" smtClean="0"/>
              <a:t>=“div_panel-2”</a:t>
            </a:r>
          </a:p>
          <a:p>
            <a:pPr algn="ctr"/>
            <a:r>
              <a:rPr lang="en-US" altLang="ja-JP" sz="1200" dirty="0"/>
              <a:t>class=“</a:t>
            </a:r>
            <a:r>
              <a:rPr lang="en-US" altLang="ja-JP" sz="1200" dirty="0" err="1"/>
              <a:t>child_panel</a:t>
            </a:r>
            <a:r>
              <a:rPr lang="en-US" altLang="ja-JP" sz="1200" dirty="0" smtClean="0"/>
              <a:t>”</a:t>
            </a:r>
            <a:endParaRPr kumimoji="1" lang="en-US" altLang="ja-JP" sz="1200" dirty="0" smtClean="0"/>
          </a:p>
          <a:p>
            <a:pPr algn="ctr"/>
            <a:r>
              <a:rPr lang="en-US" altLang="ja-JP" sz="1200" dirty="0"/>
              <a:t>margin: </a:t>
            </a:r>
            <a:r>
              <a:rPr lang="en-US" altLang="ja-JP" sz="1200" dirty="0" smtClean="0"/>
              <a:t>2px, padding: 1px,</a:t>
            </a:r>
          </a:p>
          <a:p>
            <a:pPr algn="ctr"/>
            <a:r>
              <a:rPr lang="en-US" altLang="ja-JP" sz="1200" dirty="0" smtClean="0"/>
              <a:t> </a:t>
            </a:r>
            <a:r>
              <a:rPr lang="en-US" altLang="ja-JP" sz="1200" dirty="0" err="1" smtClean="0"/>
              <a:t>draggable</a:t>
            </a:r>
            <a:r>
              <a:rPr lang="en-US" altLang="ja-JP" sz="1200" dirty="0" smtClean="0"/>
              <a:t>, resizable</a:t>
            </a:r>
            <a:endParaRPr kumimoji="1" lang="ja-JP" altLang="en-US" sz="12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963660" y="5085755"/>
            <a:ext cx="18691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/>
              <a:t>id</a:t>
            </a:r>
            <a:r>
              <a:rPr kumimoji="1" lang="en-US" altLang="ja-JP" sz="1200" dirty="0" smtClean="0"/>
              <a:t>=“div_panel-3”</a:t>
            </a:r>
          </a:p>
          <a:p>
            <a:pPr algn="ctr"/>
            <a:r>
              <a:rPr lang="en-US" altLang="ja-JP" sz="1200" dirty="0"/>
              <a:t>class=“</a:t>
            </a:r>
            <a:r>
              <a:rPr lang="en-US" altLang="ja-JP" sz="1200" dirty="0" err="1"/>
              <a:t>child_panel</a:t>
            </a:r>
            <a:r>
              <a:rPr lang="en-US" altLang="ja-JP" sz="1200" smtClean="0"/>
              <a:t>”</a:t>
            </a:r>
            <a:endParaRPr kumimoji="1" lang="en-US" altLang="ja-JP" sz="1200" dirty="0" smtClean="0"/>
          </a:p>
          <a:p>
            <a:pPr algn="ctr"/>
            <a:r>
              <a:rPr lang="en-US" altLang="ja-JP" sz="1200" dirty="0"/>
              <a:t>margin: </a:t>
            </a:r>
            <a:r>
              <a:rPr lang="en-US" altLang="ja-JP" sz="1200" dirty="0" smtClean="0"/>
              <a:t>2px, padding: 1px, </a:t>
            </a:r>
          </a:p>
          <a:p>
            <a:pPr algn="ctr"/>
            <a:r>
              <a:rPr lang="en-US" altLang="ja-JP" sz="1200" dirty="0" err="1" smtClean="0"/>
              <a:t>draggable</a:t>
            </a:r>
            <a:r>
              <a:rPr lang="en-US" altLang="ja-JP" sz="1200" dirty="0" smtClean="0"/>
              <a:t>, resizable</a:t>
            </a:r>
            <a:endParaRPr kumimoji="1" lang="ja-JP" altLang="en-US" sz="1200" dirty="0"/>
          </a:p>
        </p:txBody>
      </p:sp>
      <p:cxnSp>
        <p:nvCxnSpPr>
          <p:cNvPr id="31" name="直線矢印コネクタ 30"/>
          <p:cNvCxnSpPr/>
          <p:nvPr/>
        </p:nvCxnSpPr>
        <p:spPr>
          <a:xfrm flipH="1" flipV="1">
            <a:off x="8299713" y="6603918"/>
            <a:ext cx="335284" cy="37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8582702" y="6533230"/>
            <a:ext cx="407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/>
              <a:t>4px</a:t>
            </a:r>
            <a:endParaRPr lang="ja-JP" altLang="en-US" sz="1200" dirty="0"/>
          </a:p>
        </p:txBody>
      </p:sp>
      <p:cxnSp>
        <p:nvCxnSpPr>
          <p:cNvPr id="36" name="直線矢印コネクタ 35"/>
          <p:cNvCxnSpPr/>
          <p:nvPr/>
        </p:nvCxnSpPr>
        <p:spPr>
          <a:xfrm flipH="1" flipV="1">
            <a:off x="8286645" y="4021821"/>
            <a:ext cx="335284" cy="37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8569634" y="3872752"/>
            <a:ext cx="407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/>
              <a:t>4px</a:t>
            </a:r>
            <a:endParaRPr lang="ja-JP" altLang="en-US" sz="1200" dirty="0"/>
          </a:p>
        </p:txBody>
      </p:sp>
      <p:cxnSp>
        <p:nvCxnSpPr>
          <p:cNvPr id="38" name="直線矢印コネクタ 37"/>
          <p:cNvCxnSpPr/>
          <p:nvPr/>
        </p:nvCxnSpPr>
        <p:spPr>
          <a:xfrm flipH="1" flipV="1">
            <a:off x="5342702" y="6511837"/>
            <a:ext cx="229610" cy="192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5500363" y="6638309"/>
            <a:ext cx="407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/>
              <a:t>4px</a:t>
            </a:r>
            <a:endParaRPr lang="ja-JP" altLang="en-US" sz="12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602273" y="1502539"/>
            <a:ext cx="2278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/>
              <a:t>width=(100%-140-4-4*(Nx-1))/</a:t>
            </a:r>
            <a:r>
              <a:rPr kumimoji="1" lang="en-US" altLang="ja-JP" sz="1200" dirty="0" err="1" smtClean="0"/>
              <a:t>Nx</a:t>
            </a:r>
            <a:endParaRPr kumimoji="1" lang="en-US" altLang="ja-JP" sz="1200" dirty="0" smtClean="0"/>
          </a:p>
        </p:txBody>
      </p:sp>
      <p:sp>
        <p:nvSpPr>
          <p:cNvPr id="30" name="テキスト ボックス 29"/>
          <p:cNvSpPr txBox="1"/>
          <p:nvPr/>
        </p:nvSpPr>
        <p:spPr>
          <a:xfrm rot="16200000">
            <a:off x="1416434" y="2642014"/>
            <a:ext cx="2050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Height=100%-50-4</a:t>
            </a:r>
            <a:r>
              <a:rPr kumimoji="1" lang="en-US" altLang="ja-JP" sz="1200" dirty="0" smtClean="0"/>
              <a:t>*(</a:t>
            </a:r>
            <a:r>
              <a:rPr kumimoji="1" lang="en-US" altLang="ja-JP" sz="1200" dirty="0" err="1" smtClean="0"/>
              <a:t>Ny</a:t>
            </a:r>
            <a:r>
              <a:rPr kumimoji="1" lang="en-US" altLang="ja-JP" sz="1200" dirty="0" smtClean="0"/>
              <a:t>/1)/</a:t>
            </a:r>
            <a:r>
              <a:rPr kumimoji="1" lang="en-US" altLang="ja-JP" sz="1200" dirty="0" err="1" smtClean="0"/>
              <a:t>Ny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6396678" y="58054"/>
            <a:ext cx="25936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err="1" smtClean="0"/>
              <a:t>div_panel-i</a:t>
            </a:r>
            <a:r>
              <a:rPr lang="en-US" altLang="ja-JP" sz="1200" dirty="0" smtClean="0"/>
              <a:t>: constrain within </a:t>
            </a:r>
            <a:r>
              <a:rPr lang="en-US" altLang="ja-JP" sz="1200" dirty="0" err="1" smtClean="0"/>
              <a:t>div_panel</a:t>
            </a:r>
            <a:endParaRPr lang="en-US" altLang="ja-JP" sz="1200" dirty="0" smtClean="0"/>
          </a:p>
          <a:p>
            <a:r>
              <a:rPr lang="ja-JP" altLang="en-US" sz="1200" dirty="0" smtClean="0"/>
              <a:t>https</a:t>
            </a:r>
            <a:r>
              <a:rPr lang="ja-JP" altLang="en-US" sz="1200" dirty="0"/>
              <a:t>://jqueryui.com/draggable/#constrain-movement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264224" y="16473"/>
            <a:ext cx="2363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draggable</a:t>
            </a:r>
            <a:r>
              <a:rPr kumimoji="1" lang="en-US" altLang="ja-JP" sz="1200" dirty="0" smtClean="0"/>
              <a:t>/non-</a:t>
            </a:r>
            <a:r>
              <a:rPr kumimoji="1" lang="en-US" altLang="ja-JP" sz="1200" dirty="0" err="1" smtClean="0"/>
              <a:t>draggable</a:t>
            </a:r>
            <a:endParaRPr kumimoji="1" lang="en-US" altLang="ja-JP" sz="1200" dirty="0" smtClean="0"/>
          </a:p>
          <a:p>
            <a:r>
              <a:rPr lang="en-US" altLang="ja-JP" sz="1200" dirty="0" smtClean="0"/>
              <a:t>resizable/non-resizable</a:t>
            </a:r>
          </a:p>
          <a:p>
            <a:r>
              <a:rPr lang="ja-JP" altLang="en-US" sz="1200" dirty="0" smtClean="0"/>
              <a:t>はチェックボックスで切り替え可能</a:t>
            </a:r>
            <a:endParaRPr kumimoji="1" lang="ja-JP" altLang="en-US" sz="1200" dirty="0"/>
          </a:p>
        </p:txBody>
      </p:sp>
      <p:cxnSp>
        <p:nvCxnSpPr>
          <p:cNvPr id="11" name="直線矢印コネクタ 10"/>
          <p:cNvCxnSpPr/>
          <p:nvPr/>
        </p:nvCxnSpPr>
        <p:spPr>
          <a:xfrm flipH="1">
            <a:off x="2379306" y="567136"/>
            <a:ext cx="902258" cy="1056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2232311" y="6577349"/>
            <a:ext cx="2484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列の数</a:t>
            </a:r>
            <a:r>
              <a:rPr kumimoji="1" lang="en-US" altLang="ja-JP" sz="1200" dirty="0" err="1" smtClean="0"/>
              <a:t>Nx</a:t>
            </a:r>
            <a:r>
              <a:rPr kumimoji="1" lang="ja-JP" altLang="en-US" sz="1200" dirty="0" smtClean="0"/>
              <a:t>：</a:t>
            </a:r>
            <a:r>
              <a:rPr kumimoji="1" lang="en-US" altLang="ja-JP" sz="1200" dirty="0" err="1" smtClean="0"/>
              <a:t>sqrt</a:t>
            </a:r>
            <a:r>
              <a:rPr kumimoji="1" lang="en-US" altLang="ja-JP" sz="1200" dirty="0" smtClean="0"/>
              <a:t>(</a:t>
            </a:r>
            <a:r>
              <a:rPr lang="en-US" altLang="ja-JP" sz="1200" dirty="0" smtClean="0"/>
              <a:t>N)</a:t>
            </a:r>
            <a:r>
              <a:rPr lang="ja-JP" altLang="en-US" sz="1200" dirty="0" smtClean="0"/>
              <a:t>を切り上げた整数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0043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05692" y="486352"/>
            <a:ext cx="7548596" cy="5931865"/>
          </a:xfrm>
          <a:prstGeom prst="rect">
            <a:avLst/>
          </a:prstGeom>
          <a:noFill/>
          <a:ln w="3175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4075" y="70853"/>
            <a:ext cx="11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/>
              <a:t>id</a:t>
            </a:r>
            <a:r>
              <a:rPr kumimoji="1" lang="en-US" altLang="ja-JP" sz="1200" dirty="0" smtClean="0"/>
              <a:t>=“</a:t>
            </a:r>
            <a:r>
              <a:rPr kumimoji="1" lang="en-US" altLang="ja-JP" sz="1200" dirty="0" err="1" smtClean="0"/>
              <a:t>div_panel-i</a:t>
            </a:r>
            <a:r>
              <a:rPr kumimoji="1" lang="en-US" altLang="ja-JP" sz="1200" dirty="0" smtClean="0"/>
              <a:t>”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03164" y="209353"/>
            <a:ext cx="2278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/>
              <a:t>width=(100%-140-4-4*(Nx-1))/</a:t>
            </a:r>
            <a:r>
              <a:rPr kumimoji="1" lang="en-US" altLang="ja-JP" sz="1200" dirty="0" err="1" smtClean="0"/>
              <a:t>Nx</a:t>
            </a:r>
            <a:endParaRPr kumimoji="1" lang="en-US" altLang="ja-JP" sz="12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 rot="16200000">
            <a:off x="-258184" y="2990618"/>
            <a:ext cx="2050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Height=100%-20-4*(</a:t>
            </a:r>
            <a:r>
              <a:rPr kumimoji="1" lang="en-US" altLang="ja-JP" sz="1200" dirty="0" err="1" smtClean="0"/>
              <a:t>Ny</a:t>
            </a:r>
            <a:r>
              <a:rPr kumimoji="1" lang="en-US" altLang="ja-JP" sz="1200" dirty="0" smtClean="0"/>
              <a:t>/1)/</a:t>
            </a:r>
            <a:r>
              <a:rPr kumimoji="1" lang="en-US" altLang="ja-JP" sz="1200" dirty="0" err="1" smtClean="0"/>
              <a:t>Ny</a:t>
            </a:r>
            <a:endParaRPr kumimoji="1" lang="ja-JP" altLang="en-US" sz="1200" dirty="0"/>
          </a:p>
        </p:txBody>
      </p:sp>
      <p:sp>
        <p:nvSpPr>
          <p:cNvPr id="8" name="正方形/長方形 7"/>
          <p:cNvSpPr/>
          <p:nvPr/>
        </p:nvSpPr>
        <p:spPr>
          <a:xfrm>
            <a:off x="988420" y="1262743"/>
            <a:ext cx="7389226" cy="5155474"/>
          </a:xfrm>
          <a:prstGeom prst="rect">
            <a:avLst/>
          </a:prstGeom>
          <a:noFill/>
          <a:ln w="31750">
            <a:solidFill>
              <a:schemeClr val="accent4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988420" y="557349"/>
            <a:ext cx="7389226" cy="635725"/>
          </a:xfrm>
          <a:prstGeom prst="rect">
            <a:avLst/>
          </a:prstGeom>
          <a:noFill/>
          <a:ln w="31750">
            <a:solidFill>
              <a:schemeClr val="accent6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053733" y="1322864"/>
            <a:ext cx="3579227" cy="2437006"/>
          </a:xfrm>
          <a:prstGeom prst="rect">
            <a:avLst/>
          </a:prstGeom>
          <a:noFill/>
          <a:ln w="3175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15163" y="2779042"/>
            <a:ext cx="1965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Figure</a:t>
            </a:r>
          </a:p>
          <a:p>
            <a:r>
              <a:rPr lang="en-US" altLang="ja-JP" sz="1200" dirty="0" smtClean="0"/>
              <a:t>(position: center relative to )</a:t>
            </a:r>
            <a:endParaRPr kumimoji="1" lang="ja-JP" altLang="en-US" sz="12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584328" y="555449"/>
            <a:ext cx="1869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/>
              <a:t>id</a:t>
            </a:r>
            <a:r>
              <a:rPr kumimoji="1" lang="en-US" altLang="ja-JP" sz="1200" dirty="0" smtClean="0"/>
              <a:t>=“</a:t>
            </a:r>
            <a:r>
              <a:rPr kumimoji="1" lang="en-US" altLang="ja-JP" sz="1200" dirty="0" err="1" smtClean="0"/>
              <a:t>div_controller_form-i</a:t>
            </a:r>
            <a:r>
              <a:rPr kumimoji="1" lang="en-US" altLang="ja-JP" sz="1200" dirty="0" smtClean="0"/>
              <a:t>”</a:t>
            </a:r>
          </a:p>
          <a:p>
            <a:pPr algn="ctr"/>
            <a:r>
              <a:rPr lang="en-US" altLang="ja-JP" sz="1200" dirty="0" smtClean="0"/>
              <a:t>margin: 2px,  padding: 1px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426911" y="6396335"/>
            <a:ext cx="1830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/>
              <a:t>id</a:t>
            </a:r>
            <a:r>
              <a:rPr kumimoji="1" lang="en-US" altLang="ja-JP" sz="1200" dirty="0" smtClean="0"/>
              <a:t>=“</a:t>
            </a:r>
            <a:r>
              <a:rPr kumimoji="1" lang="en-US" altLang="ja-JP" sz="1200" dirty="0" err="1" smtClean="0"/>
              <a:t>div_draw_txt-i</a:t>
            </a:r>
            <a:r>
              <a:rPr kumimoji="1" lang="en-US" altLang="ja-JP" sz="1200" dirty="0" smtClean="0"/>
              <a:t>”</a:t>
            </a:r>
          </a:p>
          <a:p>
            <a:pPr algn="ctr"/>
            <a:r>
              <a:rPr lang="en-US" altLang="ja-JP" sz="1200" dirty="0" smtClean="0"/>
              <a:t>margin: 2px,  padding: 1px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716158" y="1525119"/>
            <a:ext cx="1867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/>
              <a:t>id</a:t>
            </a:r>
            <a:r>
              <a:rPr kumimoji="1" lang="en-US" altLang="ja-JP" sz="1200" dirty="0" smtClean="0"/>
              <a:t>=“div_img-i-0”</a:t>
            </a:r>
            <a:endParaRPr kumimoji="1" lang="en-US" altLang="ja-JP" sz="1200" dirty="0" smtClean="0"/>
          </a:p>
          <a:p>
            <a:pPr algn="ctr"/>
            <a:r>
              <a:rPr lang="en-US" altLang="ja-JP" sz="1200" dirty="0" smtClean="0"/>
              <a:t>margin: 2px,  padding: 1px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4725214" y="1331574"/>
            <a:ext cx="3579227" cy="2437006"/>
          </a:xfrm>
          <a:prstGeom prst="rect">
            <a:avLst/>
          </a:prstGeom>
          <a:noFill/>
          <a:ln w="3175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053733" y="3864656"/>
            <a:ext cx="3579227" cy="2437006"/>
          </a:xfrm>
          <a:prstGeom prst="rect">
            <a:avLst/>
          </a:prstGeom>
          <a:noFill/>
          <a:ln w="3175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4725214" y="3873366"/>
            <a:ext cx="3579227" cy="2437006"/>
          </a:xfrm>
          <a:prstGeom prst="rect">
            <a:avLst/>
          </a:prstGeom>
          <a:noFill/>
          <a:ln w="3175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540277" y="1525118"/>
            <a:ext cx="1867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/>
              <a:t>id</a:t>
            </a:r>
            <a:r>
              <a:rPr kumimoji="1" lang="en-US" altLang="ja-JP" sz="1200" dirty="0" smtClean="0"/>
              <a:t>=“div_img-i-1”</a:t>
            </a:r>
            <a:endParaRPr kumimoji="1" lang="en-US" altLang="ja-JP" sz="1200" dirty="0" smtClean="0"/>
          </a:p>
          <a:p>
            <a:pPr algn="ctr"/>
            <a:r>
              <a:rPr lang="en-US" altLang="ja-JP" sz="1200" dirty="0" smtClean="0"/>
              <a:t>margin: 2px,  padding: 1px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813716" y="4670565"/>
            <a:ext cx="1867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/>
              <a:t>id</a:t>
            </a:r>
            <a:r>
              <a:rPr kumimoji="1" lang="en-US" altLang="ja-JP" sz="1200" dirty="0" smtClean="0"/>
              <a:t>=“div_img-i-2”</a:t>
            </a:r>
            <a:endParaRPr kumimoji="1" lang="en-US" altLang="ja-JP" sz="1200" dirty="0" smtClean="0"/>
          </a:p>
          <a:p>
            <a:pPr algn="ctr"/>
            <a:r>
              <a:rPr lang="en-US" altLang="ja-JP" sz="1200" dirty="0" smtClean="0"/>
              <a:t>margin: 2px,  padding: 1px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535678" y="4675869"/>
            <a:ext cx="1867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/>
              <a:t>id</a:t>
            </a:r>
            <a:r>
              <a:rPr kumimoji="1" lang="en-US" altLang="ja-JP" sz="1200" dirty="0" smtClean="0"/>
              <a:t>=“div_img-i-3”</a:t>
            </a:r>
            <a:endParaRPr kumimoji="1" lang="en-US" altLang="ja-JP" sz="1200" dirty="0" smtClean="0"/>
          </a:p>
          <a:p>
            <a:pPr algn="ctr"/>
            <a:r>
              <a:rPr lang="en-US" altLang="ja-JP" sz="1200" dirty="0" smtClean="0"/>
              <a:t>margin: 2px,  padding: 1px</a:t>
            </a:r>
          </a:p>
        </p:txBody>
      </p:sp>
    </p:spTree>
    <p:extLst>
      <p:ext uri="{BB962C8B-B14F-4D97-AF65-F5344CB8AC3E}">
        <p14:creationId xmlns:p14="http://schemas.microsoft.com/office/powerpoint/2010/main" val="427753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272</Words>
  <Application>Microsoft Office PowerPoint</Application>
  <PresentationFormat>画面に合わせる (4:3)</PresentationFormat>
  <Paragraphs>52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Kodama Chihiro</dc:creator>
  <cp:lastModifiedBy>Kodama Chihiro</cp:lastModifiedBy>
  <cp:revision>20</cp:revision>
  <dcterms:created xsi:type="dcterms:W3CDTF">2016-10-11T13:58:52Z</dcterms:created>
  <dcterms:modified xsi:type="dcterms:W3CDTF">2016-10-15T08:30:49Z</dcterms:modified>
</cp:coreProperties>
</file>