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4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3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71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1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2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1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5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6057" y="896987"/>
            <a:ext cx="7881257" cy="5708474"/>
          </a:xfrm>
          <a:prstGeom prst="rect">
            <a:avLst/>
          </a:prstGeom>
          <a:noFill/>
          <a:ln w="317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66057" y="896987"/>
            <a:ext cx="1659084" cy="5708474"/>
          </a:xfrm>
          <a:prstGeom prst="rect">
            <a:avLst/>
          </a:prstGeom>
          <a:noFill/>
          <a:ln w="3175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917" y="144883"/>
            <a:ext cx="179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div_sidemenu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0px, padding: 5px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64224" y="896986"/>
            <a:ext cx="6156960" cy="557349"/>
          </a:xfrm>
          <a:prstGeom prst="rect">
            <a:avLst/>
          </a:prstGeom>
          <a:noFill/>
          <a:ln w="317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68780" y="1113865"/>
            <a:ext cx="466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div_shared_selects</a:t>
            </a:r>
            <a:r>
              <a:rPr kumimoji="1" lang="en-US" altLang="ja-JP" sz="1200" dirty="0" smtClean="0"/>
              <a:t>”, margin: </a:t>
            </a:r>
            <a:r>
              <a:rPr kumimoji="1" lang="en-US" altLang="ja-JP" sz="1200" dirty="0" smtClean="0"/>
              <a:t>0px</a:t>
            </a:r>
            <a:r>
              <a:rPr kumimoji="1" lang="en-US" altLang="ja-JP" sz="1200" dirty="0" smtClean="0"/>
              <a:t>, </a:t>
            </a:r>
            <a:r>
              <a:rPr lang="en-US" altLang="ja-JP" sz="1200" dirty="0" smtClean="0"/>
              <a:t>padding: </a:t>
            </a:r>
            <a:r>
              <a:rPr lang="en-US" altLang="ja-JP" sz="1200" dirty="0" smtClean="0"/>
              <a:t>3px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64224" y="1489170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75307" y="1489170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264224" y="4071262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75307" y="4071262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-127821" y="3625890"/>
            <a:ext cx="101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9453" y="896986"/>
            <a:ext cx="999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width=140px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85185" y="2503663"/>
            <a:ext cx="186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=“div_panel-0”</a:t>
            </a:r>
          </a:p>
          <a:p>
            <a:pPr algn="ctr"/>
            <a:r>
              <a:rPr lang="en-US" altLang="ja-JP" sz="1200" dirty="0" smtClean="0"/>
              <a:t>class=“</a:t>
            </a:r>
            <a:r>
              <a:rPr lang="en-US" altLang="ja-JP" sz="1200" dirty="0" err="1" smtClean="0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</a:t>
            </a:r>
            <a:r>
              <a:rPr lang="en-US" altLang="ja-JP" sz="1200" dirty="0" smtClean="0"/>
              <a:t>0px</a:t>
            </a:r>
            <a:r>
              <a:rPr lang="en-US" altLang="ja-JP" sz="1200" dirty="0" smtClean="0"/>
              <a:t>,  padding: </a:t>
            </a:r>
            <a:r>
              <a:rPr lang="en-US" altLang="ja-JP" sz="1200" dirty="0" smtClean="0"/>
              <a:t>3px</a:t>
            </a:r>
            <a:r>
              <a:rPr lang="en-US" altLang="ja-JP" sz="1200" dirty="0" smtClean="0"/>
              <a:t>,</a:t>
            </a:r>
          </a:p>
          <a:p>
            <a:pPr algn="ctr"/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225141" y="896987"/>
            <a:ext cx="6222170" cy="5708474"/>
          </a:xfrm>
          <a:prstGeom prst="rect">
            <a:avLst/>
          </a:prstGeom>
          <a:noFill/>
          <a:ln w="3175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70511" y="144879"/>
            <a:ext cx="17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div_main</a:t>
            </a:r>
            <a:r>
              <a:rPr kumimoji="1" lang="en-US" altLang="ja-JP" sz="1200" dirty="0" smtClean="0"/>
              <a:t>”, left: </a:t>
            </a:r>
            <a:r>
              <a:rPr lang="en-US" altLang="ja-JP" sz="1200" dirty="0" smtClean="0"/>
              <a:t>140px</a:t>
            </a:r>
            <a:endParaRPr lang="en-US" altLang="ja-JP" sz="1200" dirty="0"/>
          </a:p>
          <a:p>
            <a:pPr algn="ctr"/>
            <a:r>
              <a:rPr lang="en-US" altLang="ja-JP" sz="1200" dirty="0" smtClean="0"/>
              <a:t>margin</a:t>
            </a:r>
            <a:r>
              <a:rPr lang="en-US" altLang="ja-JP" sz="1200" dirty="0" smtClean="0"/>
              <a:t>: 0px, padding: </a:t>
            </a:r>
            <a:r>
              <a:rPr lang="en-US" altLang="ja-JP" sz="1200" dirty="0" smtClean="0"/>
              <a:t>0px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7415" y="896986"/>
            <a:ext cx="957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height=30px</a:t>
            </a:r>
            <a:endParaRPr kumimoji="1" lang="en-US" altLang="ja-JP" sz="1200" dirty="0" smtClean="0"/>
          </a:p>
        </p:txBody>
      </p:sp>
      <p:sp>
        <p:nvSpPr>
          <p:cNvPr id="23" name="左中かっこ 22"/>
          <p:cNvSpPr/>
          <p:nvPr/>
        </p:nvSpPr>
        <p:spPr>
          <a:xfrm rot="5400000">
            <a:off x="1301979" y="-91378"/>
            <a:ext cx="252437" cy="172429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/>
          <p:cNvSpPr/>
          <p:nvPr/>
        </p:nvSpPr>
        <p:spPr>
          <a:xfrm rot="5400000">
            <a:off x="5242612" y="-2312429"/>
            <a:ext cx="252437" cy="6156968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85737" y="2487425"/>
            <a:ext cx="183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=“div_panel-1”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0px</a:t>
            </a:r>
            <a:r>
              <a:rPr lang="en-US" altLang="ja-JP" sz="1200" dirty="0" smtClean="0"/>
              <a:t>, padding: </a:t>
            </a:r>
            <a:r>
              <a:rPr lang="en-US" altLang="ja-JP" sz="1200" dirty="0" smtClean="0"/>
              <a:t>3px</a:t>
            </a:r>
            <a:r>
              <a:rPr lang="en-US" altLang="ja-JP" sz="1200" dirty="0" smtClean="0"/>
              <a:t>,</a:t>
            </a:r>
          </a:p>
          <a:p>
            <a:pPr algn="ctr"/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02814" y="5085755"/>
            <a:ext cx="183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=“div_panel-2”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0px</a:t>
            </a:r>
            <a:r>
              <a:rPr lang="en-US" altLang="ja-JP" sz="1200" dirty="0" smtClean="0"/>
              <a:t>, padding: </a:t>
            </a:r>
            <a:r>
              <a:rPr lang="en-US" altLang="ja-JP" sz="1200" dirty="0" smtClean="0"/>
              <a:t>3px</a:t>
            </a:r>
            <a:r>
              <a:rPr lang="en-US" altLang="ja-JP" sz="1200" dirty="0" smtClean="0"/>
              <a:t>,</a:t>
            </a:r>
          </a:p>
          <a:p>
            <a:pPr algn="ctr"/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3660" y="5085755"/>
            <a:ext cx="186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=“div_panel-3”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0px</a:t>
            </a:r>
            <a:r>
              <a:rPr lang="en-US" altLang="ja-JP" sz="1200" dirty="0" smtClean="0"/>
              <a:t>, padding</a:t>
            </a:r>
            <a:r>
              <a:rPr lang="en-US" altLang="ja-JP" sz="1200" smtClean="0"/>
              <a:t>: </a:t>
            </a:r>
            <a:r>
              <a:rPr lang="en-US" altLang="ja-JP" sz="1200" smtClean="0"/>
              <a:t>3px</a:t>
            </a:r>
            <a:r>
              <a:rPr lang="en-US" altLang="ja-JP" sz="1200" dirty="0" smtClean="0"/>
              <a:t>, </a:t>
            </a:r>
          </a:p>
          <a:p>
            <a:pPr algn="ctr"/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8299713" y="6603918"/>
            <a:ext cx="335284" cy="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582702" y="6533230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2034415" y="4021759"/>
            <a:ext cx="335284" cy="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610501" y="3904228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2702" y="6511837"/>
            <a:ext cx="229610" cy="192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500363" y="6638309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02273" y="1502539"/>
            <a:ext cx="227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width=(100%-140-4-4*(Nx-1))/</a:t>
            </a:r>
            <a:r>
              <a:rPr kumimoji="1" lang="en-US" altLang="ja-JP" sz="1200" dirty="0" err="1" smtClean="0"/>
              <a:t>Nx</a:t>
            </a:r>
            <a:endParaRPr kumimoji="1" lang="en-US" altLang="ja-JP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1416434" y="2642014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Height=100%-50-4</a:t>
            </a:r>
            <a:r>
              <a:rPr kumimoji="1" lang="en-US" altLang="ja-JP" sz="1200" dirty="0" smtClean="0"/>
              <a:t>*(</a:t>
            </a:r>
            <a:r>
              <a:rPr kumimoji="1" lang="en-US" altLang="ja-JP" sz="1200" dirty="0" err="1" smtClean="0"/>
              <a:t>Ny</a:t>
            </a:r>
            <a:r>
              <a:rPr kumimoji="1" lang="en-US" altLang="ja-JP" sz="1200" dirty="0" smtClean="0"/>
              <a:t>/1)/</a:t>
            </a:r>
            <a:r>
              <a:rPr kumimoji="1" lang="en-US" altLang="ja-JP" sz="1200" dirty="0" err="1" smtClean="0"/>
              <a:t>Ny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5517472" y="4325264"/>
            <a:ext cx="259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div_panel-i</a:t>
            </a:r>
            <a:r>
              <a:rPr lang="en-US" altLang="ja-JP" sz="1200" dirty="0" smtClean="0"/>
              <a:t>: constrain within </a:t>
            </a:r>
            <a:r>
              <a:rPr lang="en-US" altLang="ja-JP" sz="1200" dirty="0" err="1" smtClean="0"/>
              <a:t>div_panel</a:t>
            </a:r>
            <a:endParaRPr lang="en-US" altLang="ja-JP" sz="1200" dirty="0" smtClean="0"/>
          </a:p>
          <a:p>
            <a:r>
              <a:rPr lang="ja-JP" altLang="en-US" sz="1200" dirty="0" smtClean="0"/>
              <a:t>https</a:t>
            </a:r>
            <a:r>
              <a:rPr lang="ja-JP" altLang="en-US" sz="1200" dirty="0"/>
              <a:t>://jqueryui.com/draggable/#constrain-movement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64224" y="16473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draggable</a:t>
            </a:r>
            <a:r>
              <a:rPr kumimoji="1" lang="en-US" altLang="ja-JP" sz="1200" dirty="0" smtClean="0"/>
              <a:t>/non-</a:t>
            </a:r>
            <a:r>
              <a:rPr kumimoji="1" lang="en-US" altLang="ja-JP" sz="1200" dirty="0" err="1" smtClean="0"/>
              <a:t>draggable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resizable/non-resizable</a:t>
            </a:r>
          </a:p>
          <a:p>
            <a:r>
              <a:rPr lang="ja-JP" altLang="en-US" sz="1200" dirty="0" smtClean="0"/>
              <a:t>はチェックボックスで切り替え可能</a:t>
            </a:r>
            <a:endParaRPr kumimoji="1" lang="ja-JP" altLang="en-US" sz="1200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415867" y="676173"/>
            <a:ext cx="33500" cy="96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32311" y="6577349"/>
            <a:ext cx="2484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列の数</a:t>
            </a:r>
            <a:r>
              <a:rPr kumimoji="1" lang="en-US" altLang="ja-JP" sz="1200" dirty="0" err="1" smtClean="0"/>
              <a:t>Nx</a:t>
            </a:r>
            <a:r>
              <a:rPr kumimoji="1" lang="ja-JP" altLang="en-US" sz="1200" dirty="0" smtClean="0"/>
              <a:t>：</a:t>
            </a:r>
            <a:r>
              <a:rPr kumimoji="1" lang="en-US" altLang="ja-JP" sz="1200" dirty="0" err="1" smtClean="0"/>
              <a:t>sqrt</a:t>
            </a:r>
            <a:r>
              <a:rPr kumimoji="1" lang="en-US" altLang="ja-JP" sz="1200" dirty="0" smtClean="0"/>
              <a:t>(</a:t>
            </a:r>
            <a:r>
              <a:rPr lang="en-US" altLang="ja-JP" sz="1200" dirty="0" smtClean="0"/>
              <a:t>N)</a:t>
            </a:r>
            <a:r>
              <a:rPr lang="ja-JP" altLang="en-US" sz="1200" dirty="0" smtClean="0"/>
              <a:t>を切り上げた整数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445092" y="3904228"/>
            <a:ext cx="179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div_panel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0px, padding: 5px</a:t>
            </a:r>
            <a:endParaRPr lang="ja-JP" altLang="en-US" sz="1200" dirty="0"/>
          </a:p>
        </p:txBody>
      </p:sp>
      <p:sp>
        <p:nvSpPr>
          <p:cNvPr id="41" name="左中かっこ 40"/>
          <p:cNvSpPr/>
          <p:nvPr/>
        </p:nvSpPr>
        <p:spPr>
          <a:xfrm rot="10800000">
            <a:off x="8466478" y="1502539"/>
            <a:ext cx="252437" cy="5080378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3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05692" y="486352"/>
            <a:ext cx="7548596" cy="5931865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075" y="70853"/>
            <a:ext cx="11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div_panel-i</a:t>
            </a:r>
            <a:r>
              <a:rPr kumimoji="1" lang="en-US" altLang="ja-JP" sz="1200" dirty="0" smtClean="0"/>
              <a:t>”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03164" y="209353"/>
            <a:ext cx="227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width=(100%-140-4-4*(Nx-1))/</a:t>
            </a:r>
            <a:r>
              <a:rPr kumimoji="1" lang="en-US" altLang="ja-JP" sz="1200" dirty="0" err="1" smtClean="0"/>
              <a:t>Nx</a:t>
            </a:r>
            <a:endParaRPr kumimoji="1" lang="en-US" altLang="ja-JP" sz="1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258184" y="2990618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Height=100%-20-4*(</a:t>
            </a:r>
            <a:r>
              <a:rPr kumimoji="1" lang="en-US" altLang="ja-JP" sz="1200" dirty="0" err="1" smtClean="0"/>
              <a:t>Ny</a:t>
            </a:r>
            <a:r>
              <a:rPr kumimoji="1" lang="en-US" altLang="ja-JP" sz="1200" dirty="0" smtClean="0"/>
              <a:t>/1)/</a:t>
            </a:r>
            <a:r>
              <a:rPr kumimoji="1" lang="en-US" altLang="ja-JP" sz="1200" dirty="0" err="1" smtClean="0"/>
              <a:t>Ny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988420" y="1262743"/>
            <a:ext cx="7389226" cy="5155474"/>
          </a:xfrm>
          <a:prstGeom prst="rect">
            <a:avLst/>
          </a:prstGeom>
          <a:noFill/>
          <a:ln w="31750">
            <a:solidFill>
              <a:schemeClr val="accent4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88420" y="557349"/>
            <a:ext cx="7389226" cy="635725"/>
          </a:xfrm>
          <a:prstGeom prst="rect">
            <a:avLst/>
          </a:prstGeom>
          <a:noFill/>
          <a:ln w="317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53733" y="1322864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5163" y="2779042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Figure</a:t>
            </a:r>
          </a:p>
          <a:p>
            <a:r>
              <a:rPr lang="en-US" altLang="ja-JP" sz="1200" dirty="0" smtClean="0"/>
              <a:t>(position: center relative to )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84328" y="555449"/>
            <a:ext cx="186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div_controller_form-i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26911" y="6396335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div_draw_txt-i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16158" y="1525119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=“div_img-i-0”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725214" y="1331574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53733" y="3864656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725214" y="3873366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40277" y="1525118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=“div_img-i-1”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13716" y="4670565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=“div_img-i-2”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35678" y="4675869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=“div_img-i-3”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</p:spTree>
    <p:extLst>
      <p:ext uri="{BB962C8B-B14F-4D97-AF65-F5344CB8AC3E}">
        <p14:creationId xmlns:p14="http://schemas.microsoft.com/office/powerpoint/2010/main" val="42775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282</Words>
  <Application>Microsoft Office PowerPoint</Application>
  <PresentationFormat>画面に合わせる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Kodama Chihiro</dc:creator>
  <cp:lastModifiedBy>Kodama Chihiro</cp:lastModifiedBy>
  <cp:revision>22</cp:revision>
  <dcterms:created xsi:type="dcterms:W3CDTF">2016-10-11T13:58:52Z</dcterms:created>
  <dcterms:modified xsi:type="dcterms:W3CDTF">2016-10-15T09:10:28Z</dcterms:modified>
</cp:coreProperties>
</file>