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22" r:id="rId3"/>
    <p:sldId id="323" r:id="rId4"/>
    <p:sldId id="321" r:id="rId5"/>
    <p:sldId id="324" r:id="rId6"/>
    <p:sldId id="328" r:id="rId7"/>
    <p:sldId id="325" r:id="rId8"/>
    <p:sldId id="329" r:id="rId9"/>
    <p:sldId id="326" r:id="rId10"/>
    <p:sldId id="330" r:id="rId11"/>
    <p:sldId id="327" r:id="rId12"/>
    <p:sldId id="331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9166BB-A413-4533-8966-D3958492E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217FC9D-8719-418B-87AA-4D428EC65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931000-AD6B-4839-B21D-FAE712AA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8E49-7B02-45E2-82B4-982F99B89FFD}" type="datetimeFigureOut">
              <a:rPr kumimoji="1" lang="ja-JP" altLang="en-US" smtClean="0"/>
              <a:t>2019/8/31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97EFCC-E711-4889-8F1F-00B8A0AD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66E8EA-8FD0-49DE-87F4-01DAACB5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BE81-6E74-4BD9-A66E-918A09D17E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0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161A19-EC40-46F8-A6C3-B98BCB4D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910FB2-A856-47E4-BB90-434B4E857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3CCBB5-7AB7-4F6D-99F7-A55957858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8E49-7B02-45E2-82B4-982F99B89FFD}" type="datetimeFigureOut">
              <a:rPr kumimoji="1" lang="ja-JP" altLang="en-US" smtClean="0"/>
              <a:t>2019/8/31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D865F3-6974-4451-A773-0C5FFAE1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FF3AAE-C6A1-49D0-B21D-3A48B207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BE81-6E74-4BD9-A66E-918A09D17E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48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E856735-C838-4AFB-82FE-C412079E3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6B909B-E04D-41EB-A179-EA3DE1632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1396B9-6035-4B72-92D6-AC2B11C7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8E49-7B02-45E2-82B4-982F99B89FFD}" type="datetimeFigureOut">
              <a:rPr kumimoji="1" lang="ja-JP" altLang="en-US" smtClean="0"/>
              <a:t>2019/8/31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3479F3-A301-4201-A7A1-4EDD097F9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46E7F8-E7B1-4834-877E-7C1CA09A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BE81-6E74-4BD9-A66E-918A09D17E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4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C01593-810A-4B17-A4A0-F01B33EA9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3FA2F4-D051-4310-8C01-C2544AEDE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91AE59-A8BA-4FCA-97D6-96C78652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8E49-7B02-45E2-82B4-982F99B89FFD}" type="datetimeFigureOut">
              <a:rPr kumimoji="1" lang="ja-JP" altLang="en-US" smtClean="0"/>
              <a:t>2019/8/31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5D338D-0D0A-4B08-B4FE-7349660F5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73E6FE-97F5-433C-87C9-C6FF0BEE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BE81-6E74-4BD9-A66E-918A09D17E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36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6A698C-8226-4561-AC55-4200C8FF8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62053A-3BF1-43D1-A863-BDF648671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E0ECB2-290E-40A8-847A-D5FF9227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8E49-7B02-45E2-82B4-982F99B89FFD}" type="datetimeFigureOut">
              <a:rPr kumimoji="1" lang="ja-JP" altLang="en-US" smtClean="0"/>
              <a:t>2019/8/31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339DB2-02CD-414A-9716-95CCD63F8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566851-F4FF-4300-B506-63C3E61D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BE81-6E74-4BD9-A66E-918A09D17E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92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61C25A-914A-403A-9689-62414E23B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20EF7B-B025-418C-8003-77CAF73A6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40FC23-BA8C-4FE1-B938-14619A0E2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A73A5A-8313-4AF5-9B55-7CE99FFB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8E49-7B02-45E2-82B4-982F99B89FFD}" type="datetimeFigureOut">
              <a:rPr kumimoji="1" lang="ja-JP" altLang="en-US" smtClean="0"/>
              <a:t>2019/8/31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7154B8-9522-4F21-8769-2DCBEDF4E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7CAEB2-02B2-4C80-BC37-1941D8DB2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BE81-6E74-4BD9-A66E-918A09D17E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45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885AC2-018E-45D4-9591-07C4BC47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71D16D-0616-4317-BA07-1696D0416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88A453-BDA2-4DCD-9ACF-FA122F8D5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D4B6C25-C9EE-46B4-A321-33D256259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EFAB1F6-3AF1-48FF-B94D-F619A3914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F66EC5-A03D-4F40-AA6D-7118D2B3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8E49-7B02-45E2-82B4-982F99B89FFD}" type="datetimeFigureOut">
              <a:rPr kumimoji="1" lang="ja-JP" altLang="en-US" smtClean="0"/>
              <a:t>2019/8/31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33CFB00-8821-4A00-BC8E-B661C3F63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21DD711-E47F-425A-9409-029371F5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BE81-6E74-4BD9-A66E-918A09D17E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20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D024B6-C0D7-42E3-90B8-55128BC9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34D2F4D-B94B-410B-909C-4E9C434B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8E49-7B02-45E2-82B4-982F99B89FFD}" type="datetimeFigureOut">
              <a:rPr kumimoji="1" lang="ja-JP" altLang="en-US" smtClean="0"/>
              <a:t>2019/8/31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19F445C-AE98-45AF-B030-7CD97254D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B9D850-F93C-4EC4-B89F-67029BA1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BE81-6E74-4BD9-A66E-918A09D17E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201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6D1325D-32FC-4AB4-A04B-C63006F1E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8E49-7B02-45E2-82B4-982F99B89FFD}" type="datetimeFigureOut">
              <a:rPr kumimoji="1" lang="ja-JP" altLang="en-US" smtClean="0"/>
              <a:t>2019/8/31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DDFDD27-4892-4CB5-9BA0-24CDDBC4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EC62F8-8F23-4781-A290-85B45E47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BE81-6E74-4BD9-A66E-918A09D17E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05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BE2F95-9469-489A-9090-AAB20CF7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B3FD80-DAC8-4CD4-859E-0ABB5D6DA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9A3937-FEFA-4D3C-A0C1-715B741B6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C6FA97-EE6C-4AC1-A35D-073078D07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8E49-7B02-45E2-82B4-982F99B89FFD}" type="datetimeFigureOut">
              <a:rPr kumimoji="1" lang="ja-JP" altLang="en-US" smtClean="0"/>
              <a:t>2019/8/31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53196F-5612-4DC6-BB5E-F3BE15DA7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56FE8A-0886-4BE0-ADE5-D1689234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BE81-6E74-4BD9-A66E-918A09D17E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48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41D081-53FD-40C4-8D11-E38F0FB5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AA8ADCB-E1E1-4616-AA61-8151646E8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805584-2BB3-4824-A395-C89EF559A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31EE0F-E732-4AB7-B514-E5D4E6338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8E49-7B02-45E2-82B4-982F99B89FFD}" type="datetimeFigureOut">
              <a:rPr kumimoji="1" lang="ja-JP" altLang="en-US" smtClean="0"/>
              <a:t>2019/8/31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3BDEF3-A997-4DB4-ACA2-89589988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9A52AD-B058-441B-9CC4-09B6CD75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BE81-6E74-4BD9-A66E-918A09D17E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465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BC4DE89-AE10-4678-ACD2-DCC76BF5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20B91A-E309-4478-B077-F97086BBA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5F884F-0AA4-4B1B-AD7C-22CD084E4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98E49-7B02-45E2-82B4-982F99B89FFD}" type="datetimeFigureOut">
              <a:rPr kumimoji="1" lang="ja-JP" altLang="en-US" smtClean="0"/>
              <a:t>2019/8/31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4E0CFE-FFC5-4531-A50C-B7D399A41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E3298D-E00D-4B5B-BEAC-448E09891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EBE81-6E74-4BD9-A66E-918A09D17E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66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svg"/><Relationship Id="rId7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svg"/><Relationship Id="rId7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9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F253AC-F0A0-4A4D-AF17-B42F2948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35387"/>
            <a:ext cx="10515600" cy="559435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dirty="0"/>
              <a:t>課題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6E71A312-A432-4BE4-B5D5-4800EEDB7298}"/>
              </a:ext>
            </a:extLst>
          </p:cNvPr>
          <p:cNvSpPr txBox="1">
            <a:spLocks/>
          </p:cNvSpPr>
          <p:nvPr/>
        </p:nvSpPr>
        <p:spPr>
          <a:xfrm>
            <a:off x="3769721" y="3269434"/>
            <a:ext cx="4652555" cy="559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dirty="0"/>
              <a:t>設計説明書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2987D920-7403-4B1A-9148-D14864109C4C}"/>
              </a:ext>
            </a:extLst>
          </p:cNvPr>
          <p:cNvSpPr txBox="1">
            <a:spLocks/>
          </p:cNvSpPr>
          <p:nvPr/>
        </p:nvSpPr>
        <p:spPr>
          <a:xfrm>
            <a:off x="9034052" y="5860235"/>
            <a:ext cx="2748645" cy="559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ja-JP" altLang="en-US" sz="2800" dirty="0"/>
              <a:t>児玉　新次</a:t>
            </a:r>
          </a:p>
        </p:txBody>
      </p:sp>
    </p:spTree>
    <p:extLst>
      <p:ext uri="{BB962C8B-B14F-4D97-AF65-F5344CB8AC3E}">
        <p14:creationId xmlns:p14="http://schemas.microsoft.com/office/powerpoint/2010/main" val="279054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59">
            <a:extLst>
              <a:ext uri="{FF2B5EF4-FFF2-40B4-BE49-F238E27FC236}">
                <a16:creationId xmlns:a16="http://schemas.microsoft.com/office/drawing/2014/main" id="{5E5B22F8-B044-4392-838C-DB5098A84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7187" y="988649"/>
            <a:ext cx="762000" cy="952500"/>
          </a:xfrm>
          <a:prstGeom prst="rect">
            <a:avLst/>
          </a:prstGeom>
        </p:spPr>
      </p:pic>
      <p:pic>
        <p:nvPicPr>
          <p:cNvPr id="19" name="Graphic 2">
            <a:extLst>
              <a:ext uri="{FF2B5EF4-FFF2-40B4-BE49-F238E27FC236}">
                <a16:creationId xmlns:a16="http://schemas.microsoft.com/office/drawing/2014/main" id="{B2D5FC1A-1D96-426F-B4E3-4C42DB443A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3243" y="965162"/>
            <a:ext cx="762000" cy="1092200"/>
          </a:xfrm>
          <a:prstGeom prst="rect">
            <a:avLst/>
          </a:prstGeom>
        </p:spPr>
      </p:pic>
      <p:pic>
        <p:nvPicPr>
          <p:cNvPr id="20" name="Graphic 2">
            <a:extLst>
              <a:ext uri="{FF2B5EF4-FFF2-40B4-BE49-F238E27FC236}">
                <a16:creationId xmlns:a16="http://schemas.microsoft.com/office/drawing/2014/main" id="{9E9E899A-6D02-4444-B759-095E2741AF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11758" y="1035012"/>
            <a:ext cx="762000" cy="952500"/>
          </a:xfrm>
          <a:prstGeom prst="rect">
            <a:avLst/>
          </a:prstGeom>
        </p:spPr>
      </p:pic>
      <p:pic>
        <p:nvPicPr>
          <p:cNvPr id="21" name="Graphic 2">
            <a:extLst>
              <a:ext uri="{FF2B5EF4-FFF2-40B4-BE49-F238E27FC236}">
                <a16:creationId xmlns:a16="http://schemas.microsoft.com/office/drawing/2014/main" id="{BE3678C0-603A-4DCB-8F62-2B8D924970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09000" y="965162"/>
            <a:ext cx="762000" cy="952500"/>
          </a:xfrm>
          <a:prstGeom prst="rect">
            <a:avLst/>
          </a:prstGeom>
        </p:spPr>
      </p:pic>
      <p:cxnSp>
        <p:nvCxnSpPr>
          <p:cNvPr id="39" name="Elbow Connector 122">
            <a:extLst>
              <a:ext uri="{FF2B5EF4-FFF2-40B4-BE49-F238E27FC236}">
                <a16:creationId xmlns:a16="http://schemas.microsoft.com/office/drawing/2014/main" id="{1189CC59-29A5-4BD4-B6BE-7A6C4951AB9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391998" y="837969"/>
            <a:ext cx="1306387" cy="38516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42">
            <a:extLst>
              <a:ext uri="{FF2B5EF4-FFF2-40B4-BE49-F238E27FC236}">
                <a16:creationId xmlns:a16="http://schemas.microsoft.com/office/drawing/2014/main" id="{8931444F-91A9-48A2-B5BD-34BB785BFF93}"/>
              </a:ext>
            </a:extLst>
          </p:cNvPr>
          <p:cNvCxnSpPr>
            <a:cxnSpLocks/>
          </p:cNvCxnSpPr>
          <p:nvPr/>
        </p:nvCxnSpPr>
        <p:spPr>
          <a:xfrm>
            <a:off x="6394048" y="1498299"/>
            <a:ext cx="301665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2">
            <a:extLst>
              <a:ext uri="{FF2B5EF4-FFF2-40B4-BE49-F238E27FC236}">
                <a16:creationId xmlns:a16="http://schemas.microsoft.com/office/drawing/2014/main" id="{6132CFB3-7135-4A3C-B606-77143EFA5503}"/>
              </a:ext>
            </a:extLst>
          </p:cNvPr>
          <p:cNvCxnSpPr>
            <a:cxnSpLocks/>
          </p:cNvCxnSpPr>
          <p:nvPr/>
        </p:nvCxnSpPr>
        <p:spPr>
          <a:xfrm>
            <a:off x="2345149" y="1338737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2">
            <a:extLst>
              <a:ext uri="{FF2B5EF4-FFF2-40B4-BE49-F238E27FC236}">
                <a16:creationId xmlns:a16="http://schemas.microsoft.com/office/drawing/2014/main" id="{7851DAA9-3BB9-41FE-927D-B98B8CF6E9C8}"/>
              </a:ext>
            </a:extLst>
          </p:cNvPr>
          <p:cNvCxnSpPr>
            <a:cxnSpLocks/>
          </p:cNvCxnSpPr>
          <p:nvPr/>
        </p:nvCxnSpPr>
        <p:spPr>
          <a:xfrm>
            <a:off x="4349187" y="1339937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FDEAFC8-10EC-4F6F-BD1E-CF56E576F128}"/>
              </a:ext>
            </a:extLst>
          </p:cNvPr>
          <p:cNvSpPr txBox="1"/>
          <p:nvPr/>
        </p:nvSpPr>
        <p:spPr>
          <a:xfrm>
            <a:off x="8510914" y="48247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作業用</a:t>
            </a:r>
            <a:endParaRPr kumimoji="1" lang="ja-JP" altLang="en-US" sz="14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05108C1-DFA2-4DC7-A7C9-6246D0DF2387}"/>
              </a:ext>
            </a:extLst>
          </p:cNvPr>
          <p:cNvSpPr txBox="1"/>
          <p:nvPr/>
        </p:nvSpPr>
        <p:spPr>
          <a:xfrm>
            <a:off x="10366291" y="14648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格納用</a:t>
            </a:r>
            <a:endParaRPr kumimoji="1" lang="ja-JP" altLang="en-US" sz="1400" dirty="0"/>
          </a:p>
        </p:txBody>
      </p:sp>
      <p:pic>
        <p:nvPicPr>
          <p:cNvPr id="13" name="Graphic 2">
            <a:extLst>
              <a:ext uri="{FF2B5EF4-FFF2-40B4-BE49-F238E27FC236}">
                <a16:creationId xmlns:a16="http://schemas.microsoft.com/office/drawing/2014/main" id="{57EE68FC-B160-4D96-9BC7-488ABB7FDD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98385" y="361719"/>
            <a:ext cx="762000" cy="952500"/>
          </a:xfrm>
          <a:prstGeom prst="rect">
            <a:avLst/>
          </a:prstGeom>
        </p:spPr>
      </p:pic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4CB9556-9A8F-41BB-AA74-0BFE7CED641C}"/>
              </a:ext>
            </a:extLst>
          </p:cNvPr>
          <p:cNvSpPr txBox="1"/>
          <p:nvPr/>
        </p:nvSpPr>
        <p:spPr>
          <a:xfrm>
            <a:off x="2763814" y="146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F4A932E-AA65-4387-A4DB-0E57FE8E72DB}"/>
              </a:ext>
            </a:extLst>
          </p:cNvPr>
          <p:cNvSpPr txBox="1"/>
          <p:nvPr/>
        </p:nvSpPr>
        <p:spPr>
          <a:xfrm>
            <a:off x="4735416" y="146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121F765-BCFB-46D9-9E4A-8D4673D2EB0D}"/>
              </a:ext>
            </a:extLst>
          </p:cNvPr>
          <p:cNvSpPr txBox="1"/>
          <p:nvPr/>
        </p:nvSpPr>
        <p:spPr>
          <a:xfrm>
            <a:off x="6616361" y="6874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③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4A83168-7B5C-4ED7-A47B-F680DDC26982}"/>
              </a:ext>
            </a:extLst>
          </p:cNvPr>
          <p:cNvSpPr txBox="1"/>
          <p:nvPr/>
        </p:nvSpPr>
        <p:spPr>
          <a:xfrm>
            <a:off x="6829086" y="15160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④</a:t>
            </a:r>
            <a:endParaRPr kumimoji="1" lang="ja-JP" altLang="en-US" dirty="0"/>
          </a:p>
        </p:txBody>
      </p:sp>
      <p:sp>
        <p:nvSpPr>
          <p:cNvPr id="61" name="コンテンツ プレースホルダー 2">
            <a:extLst>
              <a:ext uri="{FF2B5EF4-FFF2-40B4-BE49-F238E27FC236}">
                <a16:creationId xmlns:a16="http://schemas.microsoft.com/office/drawing/2014/main" id="{9FA4B295-975A-4145-B21D-766D14A12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" y="2361087"/>
            <a:ext cx="10861040" cy="4170590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ja-JP" sz="2400" dirty="0"/>
              <a:t>CloudWatch Events</a:t>
            </a:r>
            <a:r>
              <a:rPr lang="ja-JP" altLang="en-US" sz="2400" dirty="0"/>
              <a:t>によって、</a:t>
            </a:r>
            <a:r>
              <a:rPr lang="en-US" altLang="ja-JP" sz="2000" dirty="0"/>
              <a:t>0</a:t>
            </a:r>
            <a:r>
              <a:rPr lang="ja-JP" altLang="en-US" sz="2000" dirty="0"/>
              <a:t>時過ぎに</a:t>
            </a:r>
            <a:r>
              <a:rPr lang="en-US" altLang="ja-JP" sz="2000" dirty="0"/>
              <a:t>Lambda(</a:t>
            </a:r>
            <a:r>
              <a:rPr lang="en-US" altLang="ja-JP" sz="2000" dirty="0" err="1"/>
              <a:t>start_collect_server</a:t>
            </a:r>
            <a:r>
              <a:rPr lang="en-US" altLang="ja-JP" sz="2000" dirty="0"/>
              <a:t>)</a:t>
            </a:r>
            <a:r>
              <a:rPr lang="ja-JP" altLang="en-US" sz="2000" dirty="0"/>
              <a:t>を呼び出す</a:t>
            </a:r>
          </a:p>
          <a:p>
            <a:pPr marL="457200" lvl="1" indent="0">
              <a:buNone/>
            </a:pPr>
            <a:endParaRPr lang="en-US" altLang="ja-JP" sz="20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2400" dirty="0"/>
              <a:t>Lambda(</a:t>
            </a:r>
            <a:r>
              <a:rPr lang="en-US" altLang="ja-JP" sz="2400" dirty="0" err="1"/>
              <a:t>start_collect_server</a:t>
            </a:r>
            <a:r>
              <a:rPr lang="en-US" altLang="ja-JP" sz="2400" dirty="0"/>
              <a:t>)</a:t>
            </a:r>
            <a:r>
              <a:rPr lang="ja-JP" altLang="en-US" sz="2400" dirty="0"/>
              <a:t>は</a:t>
            </a:r>
            <a:r>
              <a:rPr lang="en-US" altLang="ja-JP" sz="2000" dirty="0"/>
              <a:t>EC2</a:t>
            </a:r>
            <a:r>
              <a:rPr lang="ja-JP" altLang="en-US" sz="2000" dirty="0"/>
              <a:t>サーバを起動する</a:t>
            </a:r>
          </a:p>
          <a:p>
            <a:pPr marL="457200" lvl="1" indent="0">
              <a:buNone/>
            </a:pPr>
            <a:r>
              <a:rPr lang="ja-JP" altLang="en-US" sz="2000" dirty="0"/>
              <a:t>サーバ起動後、自動的に</a:t>
            </a:r>
            <a:r>
              <a:rPr lang="en-US" altLang="ja-JP" sz="2000" dirty="0"/>
              <a:t>retrieve_request.py</a:t>
            </a:r>
            <a:r>
              <a:rPr lang="ja-JP" altLang="en-US" sz="2000" dirty="0"/>
              <a:t>を実行する</a:t>
            </a:r>
          </a:p>
          <a:p>
            <a:pPr marL="457200" lvl="1" indent="0">
              <a:buNone/>
            </a:pPr>
            <a:endParaRPr lang="en-US" altLang="ja-JP" sz="20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2400" dirty="0"/>
              <a:t>S3(</a:t>
            </a:r>
            <a:r>
              <a:rPr lang="ja-JP" altLang="en-US" sz="2400" dirty="0"/>
              <a:t>作業用</a:t>
            </a:r>
            <a:r>
              <a:rPr lang="en-US" altLang="ja-JP" sz="2400" dirty="0"/>
              <a:t>)</a:t>
            </a:r>
            <a:r>
              <a:rPr lang="ja-JP" altLang="en-US" sz="2400" dirty="0"/>
              <a:t>に蓄えられたリクエストを日付毎に振り分ける</a:t>
            </a:r>
          </a:p>
          <a:p>
            <a:pPr marL="457200" lvl="1" indent="0">
              <a:buNone/>
            </a:pPr>
            <a:r>
              <a:rPr lang="ja-JP" altLang="en-US" sz="2000" dirty="0"/>
              <a:t>これは、</a:t>
            </a:r>
            <a:r>
              <a:rPr lang="en-US" altLang="ja-JP" sz="2000" dirty="0"/>
              <a:t>Redshift</a:t>
            </a:r>
            <a:r>
              <a:rPr lang="ja-JP" altLang="en-US" sz="2000" dirty="0"/>
              <a:t> </a:t>
            </a:r>
            <a:r>
              <a:rPr lang="en-US" altLang="ja-JP" sz="2000" dirty="0"/>
              <a:t>Spectrum</a:t>
            </a:r>
            <a:r>
              <a:rPr lang="ja-JP" altLang="en-US" sz="2000" dirty="0"/>
              <a:t>で、日付によるパーティショニングを行っているため</a:t>
            </a:r>
          </a:p>
          <a:p>
            <a:pPr marL="457200" lvl="1" indent="0">
              <a:buNone/>
            </a:pPr>
            <a:endParaRPr lang="ja-JP" altLang="en-US" sz="2000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dirty="0"/>
              <a:t>日付毎に振り分けられたデータを</a:t>
            </a:r>
            <a:r>
              <a:rPr lang="en-US" altLang="ja-JP" sz="2400" dirty="0"/>
              <a:t>S3(</a:t>
            </a:r>
            <a:r>
              <a:rPr lang="ja-JP" altLang="en-US" sz="2400" dirty="0"/>
              <a:t>格納用</a:t>
            </a:r>
            <a:r>
              <a:rPr lang="en-US" altLang="ja-JP" sz="2400" dirty="0"/>
              <a:t>)</a:t>
            </a:r>
            <a:r>
              <a:rPr lang="ja-JP" altLang="en-US" sz="2400" dirty="0"/>
              <a:t>に格納する</a:t>
            </a:r>
            <a:endParaRPr lang="ja-JP" altLang="en-US" sz="1600" dirty="0"/>
          </a:p>
          <a:p>
            <a:pPr marL="457200" lvl="1" indent="0">
              <a:buNone/>
            </a:pPr>
            <a:r>
              <a:rPr lang="en-US" altLang="ja-JP" sz="2000" dirty="0"/>
              <a:t>S3(</a:t>
            </a:r>
            <a:r>
              <a:rPr lang="ja-JP" altLang="en-US" sz="2000" dirty="0"/>
              <a:t>格納用</a:t>
            </a:r>
            <a:r>
              <a:rPr lang="en-US" altLang="ja-JP" sz="2000" dirty="0"/>
              <a:t>)</a:t>
            </a:r>
            <a:r>
              <a:rPr lang="ja-JP" altLang="en-US" sz="2000" dirty="0"/>
              <a:t>が</a:t>
            </a:r>
            <a:r>
              <a:rPr lang="en-US" altLang="ja-JP" sz="2000" dirty="0"/>
              <a:t>Redshift</a:t>
            </a:r>
            <a:r>
              <a:rPr lang="ja-JP" altLang="en-US" sz="2000" dirty="0"/>
              <a:t> </a:t>
            </a:r>
            <a:r>
              <a:rPr lang="en-US" altLang="ja-JP" sz="2000" dirty="0"/>
              <a:t>Spectrum</a:t>
            </a:r>
            <a:r>
              <a:rPr lang="ja-JP" altLang="en-US" sz="2000" dirty="0"/>
              <a:t>のデータソースになる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C242285-FC15-4512-A49C-BD7DC9BD9455}"/>
              </a:ext>
            </a:extLst>
          </p:cNvPr>
          <p:cNvSpPr txBox="1"/>
          <p:nvPr/>
        </p:nvSpPr>
        <p:spPr>
          <a:xfrm>
            <a:off x="348029" y="326319"/>
            <a:ext cx="646331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振分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1840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9">
            <a:extLst>
              <a:ext uri="{FF2B5EF4-FFF2-40B4-BE49-F238E27FC236}">
                <a16:creationId xmlns:a16="http://schemas.microsoft.com/office/drawing/2014/main" id="{D363478F-CC4E-4D6F-9F9D-3E27A1F977EC}"/>
              </a:ext>
            </a:extLst>
          </p:cNvPr>
          <p:cNvGrpSpPr/>
          <p:nvPr/>
        </p:nvGrpSpPr>
        <p:grpSpPr>
          <a:xfrm>
            <a:off x="262038" y="1104419"/>
            <a:ext cx="1072750" cy="859842"/>
            <a:chOff x="537920" y="3353653"/>
            <a:chExt cx="1072750" cy="859842"/>
          </a:xfrm>
        </p:grpSpPr>
        <p:pic>
          <p:nvPicPr>
            <p:cNvPr id="5" name="Graphic 70">
              <a:extLst>
                <a:ext uri="{FF2B5EF4-FFF2-40B4-BE49-F238E27FC236}">
                  <a16:creationId xmlns:a16="http://schemas.microsoft.com/office/drawing/2014/main" id="{799C75A0-DA7C-403C-9EA0-EBE3DC82C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8545" y="3353653"/>
              <a:ext cx="571500" cy="571500"/>
            </a:xfrm>
            <a:prstGeom prst="rect">
              <a:avLst/>
            </a:prstGeom>
          </p:spPr>
        </p:pic>
        <p:sp>
          <p:nvSpPr>
            <p:cNvPr id="6" name="TextBox 71">
              <a:extLst>
                <a:ext uri="{FF2B5EF4-FFF2-40B4-BE49-F238E27FC236}">
                  <a16:creationId xmlns:a16="http://schemas.microsoft.com/office/drawing/2014/main" id="{FBD7C65C-0612-464E-B7F3-EA7EF74D059B}"/>
                </a:ext>
              </a:extLst>
            </p:cNvPr>
            <p:cNvSpPr txBox="1"/>
            <p:nvPr/>
          </p:nvSpPr>
          <p:spPr>
            <a:xfrm>
              <a:off x="537920" y="3951885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Mobile client</a:t>
              </a:r>
            </a:p>
          </p:txBody>
        </p:sp>
      </p:grpSp>
      <p:pic>
        <p:nvPicPr>
          <p:cNvPr id="7" name="Graphic 3">
            <a:extLst>
              <a:ext uri="{FF2B5EF4-FFF2-40B4-BE49-F238E27FC236}">
                <a16:creationId xmlns:a16="http://schemas.microsoft.com/office/drawing/2014/main" id="{A103A305-92B3-44CE-9B33-2EC04180A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03624" y="999917"/>
            <a:ext cx="762000" cy="1092200"/>
          </a:xfrm>
          <a:prstGeom prst="rect">
            <a:avLst/>
          </a:prstGeom>
        </p:spPr>
      </p:pic>
      <p:pic>
        <p:nvPicPr>
          <p:cNvPr id="8" name="Graphic 59">
            <a:extLst>
              <a:ext uri="{FF2B5EF4-FFF2-40B4-BE49-F238E27FC236}">
                <a16:creationId xmlns:a16="http://schemas.microsoft.com/office/drawing/2014/main" id="{B6D1220D-C3EE-49F3-AF41-5FDBA3FA42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5437" y="999917"/>
            <a:ext cx="762000" cy="952500"/>
          </a:xfrm>
          <a:prstGeom prst="rect">
            <a:avLst/>
          </a:prstGeom>
        </p:spPr>
      </p:pic>
      <p:pic>
        <p:nvPicPr>
          <p:cNvPr id="9" name="Graphic 7">
            <a:extLst>
              <a:ext uri="{FF2B5EF4-FFF2-40B4-BE49-F238E27FC236}">
                <a16:creationId xmlns:a16="http://schemas.microsoft.com/office/drawing/2014/main" id="{55846175-EDDC-4002-BD19-7EDD023184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47250" y="999917"/>
            <a:ext cx="762000" cy="952500"/>
          </a:xfrm>
          <a:prstGeom prst="rect">
            <a:avLst/>
          </a:prstGeom>
        </p:spPr>
      </p:pic>
      <p:pic>
        <p:nvPicPr>
          <p:cNvPr id="11" name="Graphic 59">
            <a:extLst>
              <a:ext uri="{FF2B5EF4-FFF2-40B4-BE49-F238E27FC236}">
                <a16:creationId xmlns:a16="http://schemas.microsoft.com/office/drawing/2014/main" id="{B4DD1B2E-2E1D-4D1E-A72E-CC176DF994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5437" y="2536634"/>
            <a:ext cx="762000" cy="952500"/>
          </a:xfrm>
          <a:prstGeom prst="rect">
            <a:avLst/>
          </a:prstGeom>
        </p:spPr>
      </p:pic>
      <p:pic>
        <p:nvPicPr>
          <p:cNvPr id="13" name="Graphic 2">
            <a:extLst>
              <a:ext uri="{FF2B5EF4-FFF2-40B4-BE49-F238E27FC236}">
                <a16:creationId xmlns:a16="http://schemas.microsoft.com/office/drawing/2014/main" id="{57EE68FC-B160-4D96-9BC7-488ABB7FDD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69061" y="2536633"/>
            <a:ext cx="762000" cy="952500"/>
          </a:xfrm>
          <a:prstGeom prst="rect">
            <a:avLst/>
          </a:prstGeom>
        </p:spPr>
      </p:pic>
      <p:pic>
        <p:nvPicPr>
          <p:cNvPr id="14" name="Graphic 2">
            <a:extLst>
              <a:ext uri="{FF2B5EF4-FFF2-40B4-BE49-F238E27FC236}">
                <a16:creationId xmlns:a16="http://schemas.microsoft.com/office/drawing/2014/main" id="{3CADE54C-9BBD-45D8-A6D0-19CD3E3C12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03624" y="2536634"/>
            <a:ext cx="762000" cy="1092200"/>
          </a:xfrm>
          <a:prstGeom prst="rect">
            <a:avLst/>
          </a:prstGeom>
        </p:spPr>
      </p:pic>
      <p:pic>
        <p:nvPicPr>
          <p:cNvPr id="18" name="Graphic 59">
            <a:extLst>
              <a:ext uri="{FF2B5EF4-FFF2-40B4-BE49-F238E27FC236}">
                <a16:creationId xmlns:a16="http://schemas.microsoft.com/office/drawing/2014/main" id="{5E5B22F8-B044-4392-838C-DB5098A844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5437" y="4096838"/>
            <a:ext cx="762000" cy="952500"/>
          </a:xfrm>
          <a:prstGeom prst="rect">
            <a:avLst/>
          </a:prstGeom>
        </p:spPr>
      </p:pic>
      <p:pic>
        <p:nvPicPr>
          <p:cNvPr id="19" name="Graphic 2">
            <a:extLst>
              <a:ext uri="{FF2B5EF4-FFF2-40B4-BE49-F238E27FC236}">
                <a16:creationId xmlns:a16="http://schemas.microsoft.com/office/drawing/2014/main" id="{B2D5FC1A-1D96-426F-B4E3-4C42DB443A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31493" y="4073351"/>
            <a:ext cx="762000" cy="1092200"/>
          </a:xfrm>
          <a:prstGeom prst="rect">
            <a:avLst/>
          </a:prstGeom>
        </p:spPr>
      </p:pic>
      <p:pic>
        <p:nvPicPr>
          <p:cNvPr id="20" name="Graphic 2">
            <a:extLst>
              <a:ext uri="{FF2B5EF4-FFF2-40B4-BE49-F238E27FC236}">
                <a16:creationId xmlns:a16="http://schemas.microsoft.com/office/drawing/2014/main" id="{9E9E899A-6D02-4444-B759-095E2741AF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59120" y="4049409"/>
            <a:ext cx="762000" cy="952500"/>
          </a:xfrm>
          <a:prstGeom prst="rect">
            <a:avLst/>
          </a:prstGeom>
        </p:spPr>
      </p:pic>
      <p:pic>
        <p:nvPicPr>
          <p:cNvPr id="21" name="Graphic 2">
            <a:extLst>
              <a:ext uri="{FF2B5EF4-FFF2-40B4-BE49-F238E27FC236}">
                <a16:creationId xmlns:a16="http://schemas.microsoft.com/office/drawing/2014/main" id="{BE3678C0-603A-4DCB-8F62-2B8D924970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47250" y="4073351"/>
            <a:ext cx="762000" cy="952500"/>
          </a:xfrm>
          <a:prstGeom prst="rect">
            <a:avLst/>
          </a:prstGeom>
        </p:spPr>
      </p:pic>
      <p:pic>
        <p:nvPicPr>
          <p:cNvPr id="23" name="Graphic 26">
            <a:extLst>
              <a:ext uri="{FF2B5EF4-FFF2-40B4-BE49-F238E27FC236}">
                <a16:creationId xmlns:a16="http://schemas.microsoft.com/office/drawing/2014/main" id="{B070B8B4-CED1-45EC-AE11-201572FEA4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69061" y="5610069"/>
            <a:ext cx="762000" cy="1092200"/>
          </a:xfrm>
          <a:prstGeom prst="rect">
            <a:avLst/>
          </a:prstGeom>
        </p:spPr>
      </p:pic>
      <p:pic>
        <p:nvPicPr>
          <p:cNvPr id="24" name="Graphic 2">
            <a:extLst>
              <a:ext uri="{FF2B5EF4-FFF2-40B4-BE49-F238E27FC236}">
                <a16:creationId xmlns:a16="http://schemas.microsoft.com/office/drawing/2014/main" id="{C800DC76-5395-4929-9BFD-B130C7F11D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47247" y="5610069"/>
            <a:ext cx="762000" cy="952500"/>
          </a:xfrm>
          <a:prstGeom prst="rect">
            <a:avLst/>
          </a:prstGeom>
        </p:spPr>
      </p:pic>
      <p:cxnSp>
        <p:nvCxnSpPr>
          <p:cNvPr id="25" name="Straight Arrow Connector 42">
            <a:extLst>
              <a:ext uri="{FF2B5EF4-FFF2-40B4-BE49-F238E27FC236}">
                <a16:creationId xmlns:a16="http://schemas.microsoft.com/office/drawing/2014/main" id="{2243A0E8-854A-4B47-838A-A7EB923BC4F1}"/>
              </a:ext>
            </a:extLst>
          </p:cNvPr>
          <p:cNvCxnSpPr>
            <a:cxnSpLocks/>
          </p:cNvCxnSpPr>
          <p:nvPr/>
        </p:nvCxnSpPr>
        <p:spPr>
          <a:xfrm>
            <a:off x="1084163" y="1393527"/>
            <a:ext cx="171946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42">
            <a:extLst>
              <a:ext uri="{FF2B5EF4-FFF2-40B4-BE49-F238E27FC236}">
                <a16:creationId xmlns:a16="http://schemas.microsoft.com/office/drawing/2014/main" id="{931111E7-3A90-4FCC-AF53-7CEBF1F973C4}"/>
              </a:ext>
            </a:extLst>
          </p:cNvPr>
          <p:cNvCxnSpPr>
            <a:cxnSpLocks/>
          </p:cNvCxnSpPr>
          <p:nvPr/>
        </p:nvCxnSpPr>
        <p:spPr>
          <a:xfrm>
            <a:off x="3565624" y="1398926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42">
            <a:extLst>
              <a:ext uri="{FF2B5EF4-FFF2-40B4-BE49-F238E27FC236}">
                <a16:creationId xmlns:a16="http://schemas.microsoft.com/office/drawing/2014/main" id="{E651CB5D-94A7-49DF-A8FC-18147D536FF8}"/>
              </a:ext>
            </a:extLst>
          </p:cNvPr>
          <p:cNvCxnSpPr>
            <a:cxnSpLocks/>
          </p:cNvCxnSpPr>
          <p:nvPr/>
        </p:nvCxnSpPr>
        <p:spPr>
          <a:xfrm>
            <a:off x="5587437" y="1382661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42">
            <a:extLst>
              <a:ext uri="{FF2B5EF4-FFF2-40B4-BE49-F238E27FC236}">
                <a16:creationId xmlns:a16="http://schemas.microsoft.com/office/drawing/2014/main" id="{939C3442-E717-4841-BC2D-A1A2E82692E8}"/>
              </a:ext>
            </a:extLst>
          </p:cNvPr>
          <p:cNvCxnSpPr>
            <a:cxnSpLocks/>
          </p:cNvCxnSpPr>
          <p:nvPr/>
        </p:nvCxnSpPr>
        <p:spPr>
          <a:xfrm>
            <a:off x="3565623" y="2909863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42">
            <a:extLst>
              <a:ext uri="{FF2B5EF4-FFF2-40B4-BE49-F238E27FC236}">
                <a16:creationId xmlns:a16="http://schemas.microsoft.com/office/drawing/2014/main" id="{5F86128A-048D-427A-BC7C-2AB24586B4CD}"/>
              </a:ext>
            </a:extLst>
          </p:cNvPr>
          <p:cNvCxnSpPr>
            <a:cxnSpLocks/>
          </p:cNvCxnSpPr>
          <p:nvPr/>
        </p:nvCxnSpPr>
        <p:spPr>
          <a:xfrm flipV="1">
            <a:off x="5587436" y="3012883"/>
            <a:ext cx="3199513" cy="2602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122">
            <a:extLst>
              <a:ext uri="{FF2B5EF4-FFF2-40B4-BE49-F238E27FC236}">
                <a16:creationId xmlns:a16="http://schemas.microsoft.com/office/drawing/2014/main" id="{5825D826-5256-45E0-BC1D-BE38ECF92471}"/>
              </a:ext>
            </a:extLst>
          </p:cNvPr>
          <p:cNvCxnSpPr>
            <a:cxnSpLocks/>
          </p:cNvCxnSpPr>
          <p:nvPr/>
        </p:nvCxnSpPr>
        <p:spPr>
          <a:xfrm flipV="1">
            <a:off x="5587436" y="1986416"/>
            <a:ext cx="1640814" cy="798233"/>
          </a:xfrm>
          <a:prstGeom prst="bentConnector3">
            <a:avLst>
              <a:gd name="adj1" fmla="val 9989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122">
            <a:extLst>
              <a:ext uri="{FF2B5EF4-FFF2-40B4-BE49-F238E27FC236}">
                <a16:creationId xmlns:a16="http://schemas.microsoft.com/office/drawing/2014/main" id="{1189CC59-29A5-4BD4-B6BE-7A6C4951AB9B}"/>
              </a:ext>
            </a:extLst>
          </p:cNvPr>
          <p:cNvCxnSpPr>
            <a:cxnSpLocks/>
          </p:cNvCxnSpPr>
          <p:nvPr/>
        </p:nvCxnSpPr>
        <p:spPr>
          <a:xfrm flipV="1">
            <a:off x="7609247" y="3514384"/>
            <a:ext cx="1640814" cy="798233"/>
          </a:xfrm>
          <a:prstGeom prst="bentConnector3">
            <a:avLst>
              <a:gd name="adj1" fmla="val 9989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42">
            <a:extLst>
              <a:ext uri="{FF2B5EF4-FFF2-40B4-BE49-F238E27FC236}">
                <a16:creationId xmlns:a16="http://schemas.microsoft.com/office/drawing/2014/main" id="{8931444F-91A9-48A2-B5BD-34BB785BFF93}"/>
              </a:ext>
            </a:extLst>
          </p:cNvPr>
          <p:cNvCxnSpPr>
            <a:cxnSpLocks/>
          </p:cNvCxnSpPr>
          <p:nvPr/>
        </p:nvCxnSpPr>
        <p:spPr>
          <a:xfrm flipV="1">
            <a:off x="7650304" y="4525659"/>
            <a:ext cx="2514896" cy="176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2">
            <a:extLst>
              <a:ext uri="{FF2B5EF4-FFF2-40B4-BE49-F238E27FC236}">
                <a16:creationId xmlns:a16="http://schemas.microsoft.com/office/drawing/2014/main" id="{6132CFB3-7135-4A3C-B606-77143EFA5503}"/>
              </a:ext>
            </a:extLst>
          </p:cNvPr>
          <p:cNvCxnSpPr>
            <a:cxnSpLocks/>
          </p:cNvCxnSpPr>
          <p:nvPr/>
        </p:nvCxnSpPr>
        <p:spPr>
          <a:xfrm>
            <a:off x="3583399" y="4446926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2">
            <a:extLst>
              <a:ext uri="{FF2B5EF4-FFF2-40B4-BE49-F238E27FC236}">
                <a16:creationId xmlns:a16="http://schemas.microsoft.com/office/drawing/2014/main" id="{7851DAA9-3BB9-41FE-927D-B98B8CF6E9C8}"/>
              </a:ext>
            </a:extLst>
          </p:cNvPr>
          <p:cNvCxnSpPr>
            <a:cxnSpLocks/>
          </p:cNvCxnSpPr>
          <p:nvPr/>
        </p:nvCxnSpPr>
        <p:spPr>
          <a:xfrm>
            <a:off x="5587437" y="4448126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122">
            <a:extLst>
              <a:ext uri="{FF2B5EF4-FFF2-40B4-BE49-F238E27FC236}">
                <a16:creationId xmlns:a16="http://schemas.microsoft.com/office/drawing/2014/main" id="{2808F6CE-FDC2-470B-A975-6165D7BB98B6}"/>
              </a:ext>
            </a:extLst>
          </p:cNvPr>
          <p:cNvCxnSpPr>
            <a:cxnSpLocks/>
            <a:stCxn id="23" idx="0"/>
          </p:cNvCxnSpPr>
          <p:nvPr/>
        </p:nvCxnSpPr>
        <p:spPr>
          <a:xfrm rot="16200000" flipV="1">
            <a:off x="8027512" y="4387520"/>
            <a:ext cx="845342" cy="1599756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8">
            <a:extLst>
              <a:ext uri="{FF2B5EF4-FFF2-40B4-BE49-F238E27FC236}">
                <a16:creationId xmlns:a16="http://schemas.microsoft.com/office/drawing/2014/main" id="{8E53AAF9-6AA5-40EF-B3B1-4F7447E70AC9}"/>
              </a:ext>
            </a:extLst>
          </p:cNvPr>
          <p:cNvSpPr/>
          <p:nvPr/>
        </p:nvSpPr>
        <p:spPr>
          <a:xfrm>
            <a:off x="2594601" y="678819"/>
            <a:ext cx="5251822" cy="1387964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879196"/>
              </a:solidFill>
            </a:endParaRPr>
          </a:p>
        </p:txBody>
      </p:sp>
      <p:sp>
        <p:nvSpPr>
          <p:cNvPr id="63" name="Rectangle 8">
            <a:extLst>
              <a:ext uri="{FF2B5EF4-FFF2-40B4-BE49-F238E27FC236}">
                <a16:creationId xmlns:a16="http://schemas.microsoft.com/office/drawing/2014/main" id="{4BF42E0B-AF37-4252-8364-5E0A876F4218}"/>
              </a:ext>
            </a:extLst>
          </p:cNvPr>
          <p:cNvSpPr/>
          <p:nvPr/>
        </p:nvSpPr>
        <p:spPr>
          <a:xfrm>
            <a:off x="2580526" y="2233277"/>
            <a:ext cx="7268868" cy="1387964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879196"/>
              </a:solidFill>
            </a:endParaRPr>
          </a:p>
        </p:txBody>
      </p:sp>
      <p:cxnSp>
        <p:nvCxnSpPr>
          <p:cNvPr id="35" name="Elbow Connector 122">
            <a:extLst>
              <a:ext uri="{FF2B5EF4-FFF2-40B4-BE49-F238E27FC236}">
                <a16:creationId xmlns:a16="http://schemas.microsoft.com/office/drawing/2014/main" id="{A9CAC1E9-70C3-45B2-A945-42542F3EA71E}"/>
              </a:ext>
            </a:extLst>
          </p:cNvPr>
          <p:cNvCxnSpPr>
            <a:cxnSpLocks/>
            <a:stCxn id="23" idx="3"/>
            <a:endCxn id="20" idx="2"/>
          </p:cNvCxnSpPr>
          <p:nvPr/>
        </p:nvCxnSpPr>
        <p:spPr>
          <a:xfrm flipV="1">
            <a:off x="9631061" y="5001909"/>
            <a:ext cx="1009059" cy="1154260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2">
            <a:extLst>
              <a:ext uri="{FF2B5EF4-FFF2-40B4-BE49-F238E27FC236}">
                <a16:creationId xmlns:a16="http://schemas.microsoft.com/office/drawing/2014/main" id="{3D05C747-BFD2-4E95-A888-5930B059E2C5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 flipH="1">
            <a:off x="7228247" y="5025851"/>
            <a:ext cx="3" cy="58421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8">
            <a:extLst>
              <a:ext uri="{FF2B5EF4-FFF2-40B4-BE49-F238E27FC236}">
                <a16:creationId xmlns:a16="http://schemas.microsoft.com/office/drawing/2014/main" id="{4030B42E-FF70-49B4-B901-1EAA4EFF6451}"/>
              </a:ext>
            </a:extLst>
          </p:cNvPr>
          <p:cNvSpPr/>
          <p:nvPr/>
        </p:nvSpPr>
        <p:spPr>
          <a:xfrm>
            <a:off x="2580526" y="3798550"/>
            <a:ext cx="8636114" cy="1387964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879196"/>
              </a:solidFill>
            </a:endParaRPr>
          </a:p>
        </p:txBody>
      </p:sp>
      <p:sp>
        <p:nvSpPr>
          <p:cNvPr id="50" name="Rectangle 8">
            <a:extLst>
              <a:ext uri="{FF2B5EF4-FFF2-40B4-BE49-F238E27FC236}">
                <a16:creationId xmlns:a16="http://schemas.microsoft.com/office/drawing/2014/main" id="{BB7B69EA-7B4B-4E27-AC92-199B2C187777}"/>
              </a:ext>
            </a:extLst>
          </p:cNvPr>
          <p:cNvSpPr/>
          <p:nvPr/>
        </p:nvSpPr>
        <p:spPr>
          <a:xfrm>
            <a:off x="6604564" y="3994469"/>
            <a:ext cx="5059115" cy="2707773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879196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C685B31-F421-48E4-B900-80158D7FBD46}"/>
              </a:ext>
            </a:extLst>
          </p:cNvPr>
          <p:cNvSpPr txBox="1"/>
          <p:nvPr/>
        </p:nvSpPr>
        <p:spPr>
          <a:xfrm>
            <a:off x="3699366" y="691301"/>
            <a:ext cx="64633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受取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D8AAC87-AC1A-483B-B31C-3956F6162339}"/>
              </a:ext>
            </a:extLst>
          </p:cNvPr>
          <p:cNvSpPr txBox="1"/>
          <p:nvPr/>
        </p:nvSpPr>
        <p:spPr>
          <a:xfrm>
            <a:off x="3688867" y="2233277"/>
            <a:ext cx="1107996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</a:rPr>
              <a:t>一時保管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C2905B4-AF5A-4409-AEB9-F61B899FB6D8}"/>
              </a:ext>
            </a:extLst>
          </p:cNvPr>
          <p:cNvSpPr txBox="1"/>
          <p:nvPr/>
        </p:nvSpPr>
        <p:spPr>
          <a:xfrm>
            <a:off x="3699366" y="3864743"/>
            <a:ext cx="64633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振分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B5D0E5A-BB45-49DB-9D43-B520C8BC14DA}"/>
              </a:ext>
            </a:extLst>
          </p:cNvPr>
          <p:cNvSpPr txBox="1"/>
          <p:nvPr/>
        </p:nvSpPr>
        <p:spPr>
          <a:xfrm>
            <a:off x="10551100" y="6261321"/>
            <a:ext cx="1107996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一覧取得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FDEAFC8-10EC-4F6F-BD1E-CF56E576F128}"/>
              </a:ext>
            </a:extLst>
          </p:cNvPr>
          <p:cNvSpPr txBox="1"/>
          <p:nvPr/>
        </p:nvSpPr>
        <p:spPr>
          <a:xfrm>
            <a:off x="8913998" y="231480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作業用</a:t>
            </a:r>
            <a:endParaRPr kumimoji="1" lang="ja-JP" altLang="en-US" sz="14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05108C1-DFA2-4DC7-A7C9-6246D0DF2387}"/>
              </a:ext>
            </a:extLst>
          </p:cNvPr>
          <p:cNvSpPr txBox="1"/>
          <p:nvPr/>
        </p:nvSpPr>
        <p:spPr>
          <a:xfrm>
            <a:off x="9535845" y="46591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格納用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EE9A0C3-C5EC-4CAF-8C89-A8A88C06DDF6}"/>
              </a:ext>
            </a:extLst>
          </p:cNvPr>
          <p:cNvSpPr txBox="1"/>
          <p:nvPr/>
        </p:nvSpPr>
        <p:spPr>
          <a:xfrm>
            <a:off x="7204217" y="537212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ダウンロード用</a:t>
            </a:r>
            <a:endParaRPr kumimoji="1" lang="ja-JP" altLang="en-US" sz="14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BF33943-BDBD-434D-A179-B90754A28495}"/>
              </a:ext>
            </a:extLst>
          </p:cNvPr>
          <p:cNvSpPr/>
          <p:nvPr/>
        </p:nvSpPr>
        <p:spPr>
          <a:xfrm>
            <a:off x="6210300" y="3628834"/>
            <a:ext cx="5826746" cy="3229164"/>
          </a:xfrm>
          <a:prstGeom prst="rect">
            <a:avLst/>
          </a:prstGeom>
          <a:noFill/>
          <a:ln w="31750" cap="flat">
            <a:solidFill>
              <a:schemeClr val="accent2"/>
            </a:solidFill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3377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2">
            <a:extLst>
              <a:ext uri="{FF2B5EF4-FFF2-40B4-BE49-F238E27FC236}">
                <a16:creationId xmlns:a16="http://schemas.microsoft.com/office/drawing/2014/main" id="{9E9E899A-6D02-4444-B759-095E2741A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61413" y="306084"/>
            <a:ext cx="762000" cy="952500"/>
          </a:xfrm>
          <a:prstGeom prst="rect">
            <a:avLst/>
          </a:prstGeom>
        </p:spPr>
      </p:pic>
      <p:pic>
        <p:nvPicPr>
          <p:cNvPr id="21" name="Graphic 2">
            <a:extLst>
              <a:ext uri="{FF2B5EF4-FFF2-40B4-BE49-F238E27FC236}">
                <a16:creationId xmlns:a16="http://schemas.microsoft.com/office/drawing/2014/main" id="{BE3678C0-603A-4DCB-8F62-2B8D924970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9003" y="306084"/>
            <a:ext cx="762000" cy="952500"/>
          </a:xfrm>
          <a:prstGeom prst="rect">
            <a:avLst/>
          </a:prstGeom>
        </p:spPr>
      </p:pic>
      <p:pic>
        <p:nvPicPr>
          <p:cNvPr id="23" name="Graphic 26">
            <a:extLst>
              <a:ext uri="{FF2B5EF4-FFF2-40B4-BE49-F238E27FC236}">
                <a16:creationId xmlns:a16="http://schemas.microsoft.com/office/drawing/2014/main" id="{B070B8B4-CED1-45EC-AE11-201572FEA4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45208" y="260176"/>
            <a:ext cx="762000" cy="1092200"/>
          </a:xfrm>
          <a:prstGeom prst="rect">
            <a:avLst/>
          </a:prstGeom>
        </p:spPr>
      </p:pic>
      <p:pic>
        <p:nvPicPr>
          <p:cNvPr id="24" name="Graphic 2">
            <a:extLst>
              <a:ext uri="{FF2B5EF4-FFF2-40B4-BE49-F238E27FC236}">
                <a16:creationId xmlns:a16="http://schemas.microsoft.com/office/drawing/2014/main" id="{C800DC76-5395-4929-9BFD-B130C7F11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7376" y="960362"/>
            <a:ext cx="762000" cy="952500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05108C1-DFA2-4DC7-A7C9-6246D0DF2387}"/>
              </a:ext>
            </a:extLst>
          </p:cNvPr>
          <p:cNvSpPr txBox="1"/>
          <p:nvPr/>
        </p:nvSpPr>
        <p:spPr>
          <a:xfrm>
            <a:off x="8823413" y="43451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格納用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EE9A0C3-C5EC-4CAF-8C89-A8A88C06DDF6}"/>
              </a:ext>
            </a:extLst>
          </p:cNvPr>
          <p:cNvSpPr txBox="1"/>
          <p:nvPr/>
        </p:nvSpPr>
        <p:spPr>
          <a:xfrm>
            <a:off x="10539376" y="11984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ダウンロード用</a:t>
            </a:r>
            <a:endParaRPr kumimoji="1" lang="ja-JP" altLang="en-US" sz="1400" dirty="0"/>
          </a:p>
        </p:txBody>
      </p:sp>
      <p:cxnSp>
        <p:nvCxnSpPr>
          <p:cNvPr id="46" name="Straight Arrow Connector 42">
            <a:extLst>
              <a:ext uri="{FF2B5EF4-FFF2-40B4-BE49-F238E27FC236}">
                <a16:creationId xmlns:a16="http://schemas.microsoft.com/office/drawing/2014/main" id="{9CF31BDB-4D58-47EE-9AB8-C2537E2AF5C8}"/>
              </a:ext>
            </a:extLst>
          </p:cNvPr>
          <p:cNvCxnSpPr>
            <a:cxnSpLocks/>
          </p:cNvCxnSpPr>
          <p:nvPr/>
        </p:nvCxnSpPr>
        <p:spPr>
          <a:xfrm>
            <a:off x="4299727" y="695276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2">
            <a:extLst>
              <a:ext uri="{FF2B5EF4-FFF2-40B4-BE49-F238E27FC236}">
                <a16:creationId xmlns:a16="http://schemas.microsoft.com/office/drawing/2014/main" id="{57E1BF63-DC10-4595-8E14-8CC5058AEB23}"/>
              </a:ext>
            </a:extLst>
          </p:cNvPr>
          <p:cNvCxnSpPr>
            <a:cxnSpLocks/>
          </p:cNvCxnSpPr>
          <p:nvPr/>
        </p:nvCxnSpPr>
        <p:spPr>
          <a:xfrm flipH="1">
            <a:off x="6579957" y="695276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122">
            <a:extLst>
              <a:ext uri="{FF2B5EF4-FFF2-40B4-BE49-F238E27FC236}">
                <a16:creationId xmlns:a16="http://schemas.microsoft.com/office/drawing/2014/main" id="{6DBDAD2C-D5F6-4280-B878-7CFE8E999C54}"/>
              </a:ext>
            </a:extLst>
          </p:cNvPr>
          <p:cNvCxnSpPr>
            <a:cxnSpLocks/>
            <a:stCxn id="24" idx="1"/>
            <a:endCxn id="21" idx="2"/>
          </p:cNvCxnSpPr>
          <p:nvPr/>
        </p:nvCxnSpPr>
        <p:spPr>
          <a:xfrm rot="10800000">
            <a:off x="3810004" y="1258584"/>
            <a:ext cx="5967373" cy="178028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F8665A0-740F-4726-A515-00AF6976E6AA}"/>
              </a:ext>
            </a:extLst>
          </p:cNvPr>
          <p:cNvSpPr txBox="1"/>
          <p:nvPr/>
        </p:nvSpPr>
        <p:spPr>
          <a:xfrm>
            <a:off x="4721884" y="7487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74B0482-2A64-4876-959E-D681948AC746}"/>
              </a:ext>
            </a:extLst>
          </p:cNvPr>
          <p:cNvSpPr txBox="1"/>
          <p:nvPr/>
        </p:nvSpPr>
        <p:spPr>
          <a:xfrm>
            <a:off x="7002114" y="6975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FA5165C-3AD6-4CC1-B561-349C7ACD2044}"/>
              </a:ext>
            </a:extLst>
          </p:cNvPr>
          <p:cNvSpPr txBox="1"/>
          <p:nvPr/>
        </p:nvSpPr>
        <p:spPr>
          <a:xfrm>
            <a:off x="7037015" y="15090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③</a:t>
            </a:r>
          </a:p>
        </p:txBody>
      </p:sp>
      <p:sp>
        <p:nvSpPr>
          <p:cNvPr id="61" name="コンテンツ プレースホルダー 2">
            <a:extLst>
              <a:ext uri="{FF2B5EF4-FFF2-40B4-BE49-F238E27FC236}">
                <a16:creationId xmlns:a16="http://schemas.microsoft.com/office/drawing/2014/main" id="{622B9C8F-8E79-4477-B8EF-39F187017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" y="2256991"/>
            <a:ext cx="10861040" cy="449623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ja-JP" altLang="en-US" sz="2400" dirty="0"/>
              <a:t>前のフェーズの後に</a:t>
            </a:r>
            <a:r>
              <a:rPr lang="en-US" altLang="ja-JP" sz="2400" dirty="0"/>
              <a:t>collect_request.py</a:t>
            </a:r>
            <a:r>
              <a:rPr lang="ja-JP" altLang="en-US" sz="2400" dirty="0"/>
              <a:t>が実行される</a:t>
            </a:r>
            <a:endParaRPr lang="ja-JP" altLang="en-US" sz="2000" dirty="0"/>
          </a:p>
          <a:p>
            <a:pPr marL="457200" lvl="1" indent="0">
              <a:buNone/>
            </a:pPr>
            <a:r>
              <a:rPr lang="ja-JP" altLang="en-US" sz="2000" dirty="0"/>
              <a:t>前日</a:t>
            </a:r>
            <a:r>
              <a:rPr lang="en-US" altLang="ja-JP" sz="2000" dirty="0"/>
              <a:t>(</a:t>
            </a:r>
            <a:r>
              <a:rPr lang="ja-JP" altLang="en-US" sz="2000" dirty="0"/>
              <a:t>または指定された日付</a:t>
            </a:r>
            <a:r>
              <a:rPr lang="en-US" altLang="ja-JP" sz="2000" dirty="0"/>
              <a:t>)</a:t>
            </a:r>
            <a:r>
              <a:rPr lang="ja-JP" altLang="en-US" sz="2000" dirty="0"/>
              <a:t>の位置情報一覧を</a:t>
            </a:r>
            <a:r>
              <a:rPr lang="en-US" altLang="ja-JP" sz="2000" dirty="0"/>
              <a:t>Redshift Spectrum</a:t>
            </a:r>
            <a:r>
              <a:rPr lang="ja-JP" altLang="en-US" sz="2000" dirty="0"/>
              <a:t>から取得する</a:t>
            </a:r>
          </a:p>
          <a:p>
            <a:pPr marL="457200" lvl="1" indent="0">
              <a:buNone/>
            </a:pPr>
            <a:endParaRPr lang="ja-JP" altLang="en-US" sz="20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2400" dirty="0"/>
              <a:t>Redshift</a:t>
            </a:r>
            <a:r>
              <a:rPr lang="ja-JP" altLang="en-US" sz="2400" dirty="0"/>
              <a:t> </a:t>
            </a:r>
            <a:r>
              <a:rPr lang="en-US" altLang="ja-JP" sz="2400" dirty="0"/>
              <a:t>Spectrum</a:t>
            </a:r>
            <a:r>
              <a:rPr lang="ja-JP" altLang="en-US" sz="2400" dirty="0"/>
              <a:t>は、</a:t>
            </a:r>
            <a:r>
              <a:rPr lang="en-US" altLang="ja-JP" sz="2400" dirty="0"/>
              <a:t>S3(</a:t>
            </a:r>
            <a:r>
              <a:rPr lang="ja-JP" altLang="en-US" sz="2400" dirty="0"/>
              <a:t>格納用</a:t>
            </a:r>
            <a:r>
              <a:rPr lang="en-US" altLang="ja-JP" sz="2400" dirty="0"/>
              <a:t>)</a:t>
            </a:r>
            <a:r>
              <a:rPr lang="ja-JP" altLang="en-US" sz="2400" dirty="0"/>
              <a:t>をデータソースとする</a:t>
            </a:r>
          </a:p>
          <a:p>
            <a:pPr marL="457200" indent="-457200">
              <a:buFont typeface="+mj-ea"/>
              <a:buAutoNum type="circleNumDbPlain"/>
            </a:pPr>
            <a:endParaRPr lang="ja-JP" altLang="en-US" sz="2400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dirty="0"/>
              <a:t>取得日付の全位置情報が取得できたら、それを</a:t>
            </a:r>
            <a:r>
              <a:rPr lang="en-US" altLang="ja-JP" sz="2400" dirty="0"/>
              <a:t>S3(</a:t>
            </a:r>
            <a:r>
              <a:rPr lang="ja-JP" altLang="en-US" sz="2400" dirty="0"/>
              <a:t>ダウンロード用</a:t>
            </a:r>
            <a:r>
              <a:rPr lang="en-US" altLang="ja-JP" sz="2400" dirty="0"/>
              <a:t>)</a:t>
            </a:r>
            <a:r>
              <a:rPr lang="ja-JP" altLang="en-US" sz="2400" dirty="0"/>
              <a:t>に格納する</a:t>
            </a:r>
          </a:p>
          <a:p>
            <a:pPr marL="457200" indent="-457200">
              <a:buFont typeface="+mj-ea"/>
              <a:buAutoNum type="circleNumDbPlain"/>
            </a:pPr>
            <a:endParaRPr lang="ja-JP" altLang="en-US" sz="24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2400" dirty="0"/>
              <a:t>Lambda(</a:t>
            </a:r>
            <a:r>
              <a:rPr lang="en-US" altLang="ja-JP" sz="2400" dirty="0" err="1"/>
              <a:t>stop_collect_server</a:t>
            </a:r>
            <a:r>
              <a:rPr lang="en-US" altLang="ja-JP" sz="2400" dirty="0"/>
              <a:t>)</a:t>
            </a:r>
            <a:r>
              <a:rPr lang="ja-JP" altLang="en-US" sz="2400" dirty="0"/>
              <a:t>を呼び出す</a:t>
            </a:r>
          </a:p>
          <a:p>
            <a:pPr marL="457200" lvl="1" indent="0">
              <a:buNone/>
            </a:pPr>
            <a:r>
              <a:rPr lang="ja-JP" altLang="en-US" sz="2000" dirty="0"/>
              <a:t>この関数は</a:t>
            </a:r>
            <a:r>
              <a:rPr lang="en-US" altLang="ja-JP" sz="2000" dirty="0"/>
              <a:t>EC2</a:t>
            </a:r>
            <a:r>
              <a:rPr lang="ja-JP" altLang="en-US" sz="2000"/>
              <a:t>サーバを終了させる</a:t>
            </a:r>
            <a:endParaRPr lang="ja-JP" altLang="en-US" sz="20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59AFE49-EC4D-45E4-BF20-1819CAC23FDF}"/>
              </a:ext>
            </a:extLst>
          </p:cNvPr>
          <p:cNvSpPr txBox="1"/>
          <p:nvPr/>
        </p:nvSpPr>
        <p:spPr>
          <a:xfrm>
            <a:off x="266277" y="306084"/>
            <a:ext cx="1107996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一覧取得</a:t>
            </a:r>
            <a:endParaRPr kumimoji="1" lang="ja-JP" altLang="en-US" dirty="0"/>
          </a:p>
        </p:txBody>
      </p:sp>
      <p:pic>
        <p:nvPicPr>
          <p:cNvPr id="16" name="Graphic 59">
            <a:extLst>
              <a:ext uri="{FF2B5EF4-FFF2-40B4-BE49-F238E27FC236}">
                <a16:creationId xmlns:a16="http://schemas.microsoft.com/office/drawing/2014/main" id="{B2AE47F2-C3FB-43EB-9C46-D46F13105C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35228" y="829753"/>
            <a:ext cx="762000" cy="952500"/>
          </a:xfrm>
          <a:prstGeom prst="rect">
            <a:avLst/>
          </a:prstGeom>
        </p:spPr>
      </p:pic>
      <p:cxnSp>
        <p:nvCxnSpPr>
          <p:cNvPr id="17" name="Straight Arrow Connector 42">
            <a:extLst>
              <a:ext uri="{FF2B5EF4-FFF2-40B4-BE49-F238E27FC236}">
                <a16:creationId xmlns:a16="http://schemas.microsoft.com/office/drawing/2014/main" id="{04255949-2D10-4255-8A5D-E419FFFEBAD3}"/>
              </a:ext>
            </a:extLst>
          </p:cNvPr>
          <p:cNvCxnSpPr>
            <a:cxnSpLocks/>
          </p:cNvCxnSpPr>
          <p:nvPr/>
        </p:nvCxnSpPr>
        <p:spPr>
          <a:xfrm flipH="1">
            <a:off x="2414624" y="847676"/>
            <a:ext cx="929467" cy="27039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88EB9ED-9A95-4083-88DB-942BAF524D41}"/>
              </a:ext>
            </a:extLst>
          </p:cNvPr>
          <p:cNvSpPr txBox="1"/>
          <p:nvPr/>
        </p:nvSpPr>
        <p:spPr>
          <a:xfrm>
            <a:off x="2622501" y="6630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④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686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C2D751-6038-46CF-8DE2-EDC1E114B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　課題のキモは、リクエスト数が多いこと</a:t>
            </a:r>
          </a:p>
          <a:p>
            <a:pPr lvl="1"/>
            <a:r>
              <a:rPr lang="ja-JP" altLang="en-US" dirty="0"/>
              <a:t>アクティブユーザ数 </a:t>
            </a:r>
            <a:r>
              <a:rPr lang="en-US" altLang="ja-JP" dirty="0"/>
              <a:t>: 20,000/h  (</a:t>
            </a:r>
            <a:r>
              <a:rPr lang="ja-JP" altLang="en-US" dirty="0"/>
              <a:t>要求事項より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リクエスト数</a:t>
            </a:r>
            <a:r>
              <a:rPr lang="en-US" altLang="ja-JP" dirty="0"/>
              <a:t>: 16,666/m</a:t>
            </a:r>
            <a:endParaRPr lang="ja-JP" altLang="en-US" dirty="0"/>
          </a:p>
          <a:p>
            <a:pPr marL="914400" lvl="2" indent="0">
              <a:buNone/>
            </a:pPr>
            <a:r>
              <a:rPr lang="en-US" altLang="ja-JP" dirty="0"/>
              <a:t> (</a:t>
            </a:r>
            <a:r>
              <a:rPr lang="ja-JP" altLang="en-US" dirty="0"/>
              <a:t>平均</a:t>
            </a:r>
            <a:r>
              <a:rPr lang="en-US" altLang="ja-JP" dirty="0"/>
              <a:t>5</a:t>
            </a:r>
            <a:r>
              <a:rPr lang="ja-JP" altLang="en-US" dirty="0"/>
              <a:t>回</a:t>
            </a:r>
            <a:r>
              <a:rPr lang="en-US" altLang="ja-JP" dirty="0"/>
              <a:t>/h</a:t>
            </a:r>
            <a:r>
              <a:rPr lang="ja-JP" altLang="en-US" dirty="0"/>
              <a:t>のアクセスが均等に行われるとして、</a:t>
            </a:r>
            <a:r>
              <a:rPr lang="en-US" altLang="ja-JP" dirty="0"/>
              <a:t>20,000 × 5 ÷ 60)</a:t>
            </a:r>
          </a:p>
          <a:p>
            <a:pPr lvl="1"/>
            <a:r>
              <a:rPr lang="ja-JP" altLang="en-US" dirty="0"/>
              <a:t>合計レコード数</a:t>
            </a:r>
            <a:r>
              <a:rPr lang="en-US" altLang="ja-JP" dirty="0"/>
              <a:t>: 2,400,000/d</a:t>
            </a:r>
          </a:p>
          <a:p>
            <a:pPr marL="914400" lvl="2" indent="0">
              <a:buNone/>
            </a:pPr>
            <a:r>
              <a:rPr lang="en-US" altLang="ja-JP" dirty="0"/>
              <a:t>(20,000 × 5 × 24)</a:t>
            </a:r>
            <a:endParaRPr lang="ja-JP" altLang="en-US" dirty="0"/>
          </a:p>
          <a:p>
            <a:pPr marL="914400" lvl="2" indent="0">
              <a:buNone/>
            </a:pPr>
            <a:endParaRPr lang="ja-JP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/>
              <a:t>　収集したデータは折角なので使い切りじゃなく再利用したい</a:t>
            </a:r>
          </a:p>
          <a:p>
            <a:pPr lvl="1"/>
            <a:r>
              <a:rPr kumimoji="1" lang="en-US" altLang="ja-JP" dirty="0"/>
              <a:t>S3 + Redshift spectrum</a:t>
            </a:r>
            <a:r>
              <a:rPr kumimoji="1" lang="ja-JP" altLang="en-US" dirty="0"/>
              <a:t>を選択</a:t>
            </a:r>
          </a:p>
          <a:p>
            <a:endParaRPr kumimoji="1" lang="ja-JP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　リクエストをもらさず遅いメディア</a:t>
            </a:r>
            <a:r>
              <a:rPr lang="en-US" altLang="ja-JP" dirty="0"/>
              <a:t>(S3)</a:t>
            </a:r>
            <a:r>
              <a:rPr lang="ja-JP" altLang="en-US" dirty="0"/>
              <a:t>に書き込む必要あり</a:t>
            </a:r>
          </a:p>
          <a:p>
            <a:pPr lvl="1"/>
            <a:r>
              <a:rPr lang="ja-JP" altLang="en-US" dirty="0"/>
              <a:t>段階的にリクエストをまとめる処理を行う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719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C2D751-6038-46CF-8DE2-EDC1E114B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720" y="609600"/>
            <a:ext cx="10861040" cy="5648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段階的にリクエストをまとめる処理の中身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endParaRPr lang="ja-JP" altLang="en-US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dirty="0"/>
              <a:t>受取</a:t>
            </a:r>
            <a:endParaRPr kumimoji="1" lang="en-US" altLang="ja-JP" dirty="0"/>
          </a:p>
          <a:p>
            <a:pPr marL="914400" lvl="2" indent="0">
              <a:buNone/>
            </a:pPr>
            <a:r>
              <a:rPr lang="ja-JP" altLang="en-US" dirty="0"/>
              <a:t>位置情報のリクエストを</a:t>
            </a:r>
            <a:r>
              <a:rPr lang="en-US" altLang="ja-JP" dirty="0"/>
              <a:t>API Gateway</a:t>
            </a:r>
            <a:r>
              <a:rPr lang="ja-JP" altLang="en-US" dirty="0"/>
              <a:t>で受けて、</a:t>
            </a:r>
            <a:r>
              <a:rPr lang="en-US" altLang="ja-JP" dirty="0"/>
              <a:t>SQS(</a:t>
            </a:r>
            <a:r>
              <a:rPr lang="ja-JP" altLang="en-US" dirty="0"/>
              <a:t>標準キュー</a:t>
            </a:r>
            <a:r>
              <a:rPr lang="en-US" altLang="ja-JP" dirty="0"/>
              <a:t>)</a:t>
            </a:r>
            <a:r>
              <a:rPr lang="ja-JP" altLang="en-US" dirty="0"/>
              <a:t>に格納する</a:t>
            </a:r>
            <a:endParaRPr lang="en-US" altLang="ja-JP" dirty="0"/>
          </a:p>
          <a:p>
            <a:pPr marL="914400" lvl="2" indent="0">
              <a:buNone/>
            </a:pP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一時保管</a:t>
            </a:r>
          </a:p>
          <a:p>
            <a:pPr marL="914400" lvl="2" indent="0">
              <a:buNone/>
            </a:pPr>
            <a:r>
              <a:rPr lang="ja-JP" altLang="en-US" dirty="0"/>
              <a:t>定期的</a:t>
            </a:r>
            <a:r>
              <a:rPr lang="en-US" altLang="ja-JP" dirty="0"/>
              <a:t>(5min</a:t>
            </a:r>
            <a:r>
              <a:rPr lang="ja-JP" altLang="en-US" dirty="0"/>
              <a:t>程度</a:t>
            </a:r>
            <a:r>
              <a:rPr lang="en-US" altLang="ja-JP" dirty="0"/>
              <a:t>)</a:t>
            </a:r>
            <a:r>
              <a:rPr lang="ja-JP" altLang="en-US" dirty="0"/>
              <a:t>に</a:t>
            </a:r>
            <a:r>
              <a:rPr lang="en-US" altLang="ja-JP" dirty="0"/>
              <a:t>SQS</a:t>
            </a:r>
            <a:r>
              <a:rPr lang="ja-JP" altLang="en-US" dirty="0"/>
              <a:t>からリクエストを取り出し、</a:t>
            </a:r>
            <a:r>
              <a:rPr lang="en-US" altLang="ja-JP" dirty="0"/>
              <a:t>S3(</a:t>
            </a:r>
            <a:r>
              <a:rPr lang="ja-JP" altLang="en-US" dirty="0"/>
              <a:t>作業用フォルダ</a:t>
            </a:r>
            <a:r>
              <a:rPr lang="en-US" altLang="ja-JP" dirty="0"/>
              <a:t>)</a:t>
            </a:r>
            <a:r>
              <a:rPr lang="ja-JP" altLang="en-US" dirty="0"/>
              <a:t>にまとめて書き出す</a:t>
            </a:r>
          </a:p>
          <a:p>
            <a:pPr marL="1371600" lvl="2" indent="-457200">
              <a:buFont typeface="+mj-lt"/>
              <a:buAutoNum type="arabicPeriod"/>
            </a:pPr>
            <a:endParaRPr lang="ja-JP" altLang="en-US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振分</a:t>
            </a:r>
          </a:p>
          <a:p>
            <a:pPr marL="914400" lvl="2" indent="0">
              <a:buNone/>
            </a:pPr>
            <a:r>
              <a:rPr lang="ja-JP" altLang="en-US" dirty="0"/>
              <a:t>定期的</a:t>
            </a:r>
            <a:r>
              <a:rPr lang="en-US" altLang="ja-JP" dirty="0"/>
              <a:t>(1</a:t>
            </a:r>
            <a:r>
              <a:rPr lang="ja-JP" altLang="en-US" dirty="0"/>
              <a:t>～数回</a:t>
            </a:r>
            <a:r>
              <a:rPr lang="en-US" altLang="ja-JP" dirty="0"/>
              <a:t>/</a:t>
            </a:r>
            <a:r>
              <a:rPr lang="ja-JP" altLang="en-US" dirty="0"/>
              <a:t>日</a:t>
            </a:r>
            <a:r>
              <a:rPr lang="en-US" altLang="ja-JP" dirty="0"/>
              <a:t>)</a:t>
            </a:r>
            <a:r>
              <a:rPr lang="ja-JP" altLang="en-US" dirty="0"/>
              <a:t>に</a:t>
            </a:r>
            <a:r>
              <a:rPr lang="en-US" altLang="ja-JP" dirty="0"/>
              <a:t>S3(</a:t>
            </a:r>
            <a:r>
              <a:rPr lang="ja-JP" altLang="en-US" dirty="0"/>
              <a:t>作業用フォルダ</a:t>
            </a:r>
            <a:r>
              <a:rPr lang="en-US" altLang="ja-JP" dirty="0"/>
              <a:t>)</a:t>
            </a:r>
            <a:r>
              <a:rPr lang="ja-JP" altLang="en-US" dirty="0"/>
              <a:t>のデータを読み込み、</a:t>
            </a:r>
            <a:r>
              <a:rPr lang="en-US" altLang="ja-JP" dirty="0"/>
              <a:t>S3(</a:t>
            </a:r>
            <a:r>
              <a:rPr lang="ja-JP" altLang="en-US" dirty="0"/>
              <a:t>格納用フォルダ</a:t>
            </a:r>
            <a:r>
              <a:rPr lang="en-US" altLang="ja-JP" dirty="0"/>
              <a:t>)</a:t>
            </a:r>
            <a:r>
              <a:rPr lang="ja-JP" altLang="en-US" dirty="0"/>
              <a:t>にリクエストの日付毎に分けて格納する。これが</a:t>
            </a:r>
            <a:r>
              <a:rPr lang="en-US" altLang="ja-JP" dirty="0"/>
              <a:t>Redshift</a:t>
            </a:r>
            <a:r>
              <a:rPr lang="ja-JP" altLang="en-US" dirty="0"/>
              <a:t>のソースになる。</a:t>
            </a:r>
          </a:p>
          <a:p>
            <a:pPr marL="1371600" lvl="2" indent="-457200">
              <a:buFont typeface="+mj-lt"/>
              <a:buAutoNum type="arabicPeriod"/>
            </a:pPr>
            <a:endParaRPr lang="ja-JP" altLang="en-US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一覧取得</a:t>
            </a:r>
          </a:p>
          <a:p>
            <a:pPr marL="914400" lvl="2" indent="0">
              <a:buNone/>
            </a:pPr>
            <a:r>
              <a:rPr lang="en-US" altLang="ja-JP" dirty="0"/>
              <a:t>Redshift</a:t>
            </a:r>
            <a:r>
              <a:rPr lang="ja-JP" altLang="en-US" dirty="0"/>
              <a:t>から対象日のデータを取り出し、</a:t>
            </a:r>
            <a:r>
              <a:rPr lang="en-US" altLang="ja-JP" dirty="0"/>
              <a:t>CSV</a:t>
            </a:r>
            <a:r>
              <a:rPr lang="ja-JP" altLang="en-US" dirty="0"/>
              <a:t>に変換して、</a:t>
            </a:r>
            <a:r>
              <a:rPr lang="en-US" altLang="ja-JP" dirty="0"/>
              <a:t>S3(</a:t>
            </a:r>
            <a:r>
              <a:rPr lang="ja-JP" altLang="en-US" dirty="0"/>
              <a:t>ダウンロード用フォルダ</a:t>
            </a:r>
            <a:r>
              <a:rPr lang="en-US" altLang="ja-JP" dirty="0"/>
              <a:t>)</a:t>
            </a:r>
            <a:r>
              <a:rPr lang="ja-JP" altLang="en-US" dirty="0"/>
              <a:t>に格納する</a:t>
            </a:r>
          </a:p>
        </p:txBody>
      </p:sp>
    </p:spTree>
    <p:extLst>
      <p:ext uri="{BB962C8B-B14F-4D97-AF65-F5344CB8AC3E}">
        <p14:creationId xmlns:p14="http://schemas.microsoft.com/office/powerpoint/2010/main" val="3670889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9">
            <a:extLst>
              <a:ext uri="{FF2B5EF4-FFF2-40B4-BE49-F238E27FC236}">
                <a16:creationId xmlns:a16="http://schemas.microsoft.com/office/drawing/2014/main" id="{D363478F-CC4E-4D6F-9F9D-3E27A1F977EC}"/>
              </a:ext>
            </a:extLst>
          </p:cNvPr>
          <p:cNvGrpSpPr/>
          <p:nvPr/>
        </p:nvGrpSpPr>
        <p:grpSpPr>
          <a:xfrm>
            <a:off x="262038" y="1104419"/>
            <a:ext cx="1072750" cy="859842"/>
            <a:chOff x="537920" y="3353653"/>
            <a:chExt cx="1072750" cy="859842"/>
          </a:xfrm>
        </p:grpSpPr>
        <p:pic>
          <p:nvPicPr>
            <p:cNvPr id="5" name="Graphic 70">
              <a:extLst>
                <a:ext uri="{FF2B5EF4-FFF2-40B4-BE49-F238E27FC236}">
                  <a16:creationId xmlns:a16="http://schemas.microsoft.com/office/drawing/2014/main" id="{799C75A0-DA7C-403C-9EA0-EBE3DC82C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8545" y="3353653"/>
              <a:ext cx="571500" cy="571500"/>
            </a:xfrm>
            <a:prstGeom prst="rect">
              <a:avLst/>
            </a:prstGeom>
          </p:spPr>
        </p:pic>
        <p:sp>
          <p:nvSpPr>
            <p:cNvPr id="6" name="TextBox 71">
              <a:extLst>
                <a:ext uri="{FF2B5EF4-FFF2-40B4-BE49-F238E27FC236}">
                  <a16:creationId xmlns:a16="http://schemas.microsoft.com/office/drawing/2014/main" id="{FBD7C65C-0612-464E-B7F3-EA7EF74D059B}"/>
                </a:ext>
              </a:extLst>
            </p:cNvPr>
            <p:cNvSpPr txBox="1"/>
            <p:nvPr/>
          </p:nvSpPr>
          <p:spPr>
            <a:xfrm>
              <a:off x="537920" y="3951885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Mobile client</a:t>
              </a:r>
            </a:p>
          </p:txBody>
        </p:sp>
      </p:grpSp>
      <p:pic>
        <p:nvPicPr>
          <p:cNvPr id="7" name="Graphic 3">
            <a:extLst>
              <a:ext uri="{FF2B5EF4-FFF2-40B4-BE49-F238E27FC236}">
                <a16:creationId xmlns:a16="http://schemas.microsoft.com/office/drawing/2014/main" id="{A103A305-92B3-44CE-9B33-2EC04180A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03624" y="999917"/>
            <a:ext cx="762000" cy="1092200"/>
          </a:xfrm>
          <a:prstGeom prst="rect">
            <a:avLst/>
          </a:prstGeom>
        </p:spPr>
      </p:pic>
      <p:pic>
        <p:nvPicPr>
          <p:cNvPr id="8" name="Graphic 59">
            <a:extLst>
              <a:ext uri="{FF2B5EF4-FFF2-40B4-BE49-F238E27FC236}">
                <a16:creationId xmlns:a16="http://schemas.microsoft.com/office/drawing/2014/main" id="{B6D1220D-C3EE-49F3-AF41-5FDBA3FA42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5437" y="999917"/>
            <a:ext cx="762000" cy="952500"/>
          </a:xfrm>
          <a:prstGeom prst="rect">
            <a:avLst/>
          </a:prstGeom>
        </p:spPr>
      </p:pic>
      <p:pic>
        <p:nvPicPr>
          <p:cNvPr id="9" name="Graphic 7">
            <a:extLst>
              <a:ext uri="{FF2B5EF4-FFF2-40B4-BE49-F238E27FC236}">
                <a16:creationId xmlns:a16="http://schemas.microsoft.com/office/drawing/2014/main" id="{55846175-EDDC-4002-BD19-7EDD023184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47250" y="999917"/>
            <a:ext cx="762000" cy="952500"/>
          </a:xfrm>
          <a:prstGeom prst="rect">
            <a:avLst/>
          </a:prstGeom>
        </p:spPr>
      </p:pic>
      <p:pic>
        <p:nvPicPr>
          <p:cNvPr id="11" name="Graphic 59">
            <a:extLst>
              <a:ext uri="{FF2B5EF4-FFF2-40B4-BE49-F238E27FC236}">
                <a16:creationId xmlns:a16="http://schemas.microsoft.com/office/drawing/2014/main" id="{B4DD1B2E-2E1D-4D1E-A72E-CC176DF994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5437" y="2536634"/>
            <a:ext cx="762000" cy="952500"/>
          </a:xfrm>
          <a:prstGeom prst="rect">
            <a:avLst/>
          </a:prstGeom>
        </p:spPr>
      </p:pic>
      <p:pic>
        <p:nvPicPr>
          <p:cNvPr id="13" name="Graphic 2">
            <a:extLst>
              <a:ext uri="{FF2B5EF4-FFF2-40B4-BE49-F238E27FC236}">
                <a16:creationId xmlns:a16="http://schemas.microsoft.com/office/drawing/2014/main" id="{57EE68FC-B160-4D96-9BC7-488ABB7FDD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69061" y="2536633"/>
            <a:ext cx="762000" cy="952500"/>
          </a:xfrm>
          <a:prstGeom prst="rect">
            <a:avLst/>
          </a:prstGeom>
        </p:spPr>
      </p:pic>
      <p:pic>
        <p:nvPicPr>
          <p:cNvPr id="14" name="Graphic 2">
            <a:extLst>
              <a:ext uri="{FF2B5EF4-FFF2-40B4-BE49-F238E27FC236}">
                <a16:creationId xmlns:a16="http://schemas.microsoft.com/office/drawing/2014/main" id="{3CADE54C-9BBD-45D8-A6D0-19CD3E3C12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03624" y="2536634"/>
            <a:ext cx="762000" cy="1092200"/>
          </a:xfrm>
          <a:prstGeom prst="rect">
            <a:avLst/>
          </a:prstGeom>
        </p:spPr>
      </p:pic>
      <p:pic>
        <p:nvPicPr>
          <p:cNvPr id="18" name="Graphic 59">
            <a:extLst>
              <a:ext uri="{FF2B5EF4-FFF2-40B4-BE49-F238E27FC236}">
                <a16:creationId xmlns:a16="http://schemas.microsoft.com/office/drawing/2014/main" id="{5E5B22F8-B044-4392-838C-DB5098A844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5437" y="4096838"/>
            <a:ext cx="762000" cy="952500"/>
          </a:xfrm>
          <a:prstGeom prst="rect">
            <a:avLst/>
          </a:prstGeom>
        </p:spPr>
      </p:pic>
      <p:pic>
        <p:nvPicPr>
          <p:cNvPr id="19" name="Graphic 2">
            <a:extLst>
              <a:ext uri="{FF2B5EF4-FFF2-40B4-BE49-F238E27FC236}">
                <a16:creationId xmlns:a16="http://schemas.microsoft.com/office/drawing/2014/main" id="{B2D5FC1A-1D96-426F-B4E3-4C42DB443A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31493" y="4073351"/>
            <a:ext cx="762000" cy="1092200"/>
          </a:xfrm>
          <a:prstGeom prst="rect">
            <a:avLst/>
          </a:prstGeom>
        </p:spPr>
      </p:pic>
      <p:pic>
        <p:nvPicPr>
          <p:cNvPr id="20" name="Graphic 2">
            <a:extLst>
              <a:ext uri="{FF2B5EF4-FFF2-40B4-BE49-F238E27FC236}">
                <a16:creationId xmlns:a16="http://schemas.microsoft.com/office/drawing/2014/main" id="{9E9E899A-6D02-4444-B759-095E2741AF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59120" y="4049409"/>
            <a:ext cx="762000" cy="952500"/>
          </a:xfrm>
          <a:prstGeom prst="rect">
            <a:avLst/>
          </a:prstGeom>
        </p:spPr>
      </p:pic>
      <p:pic>
        <p:nvPicPr>
          <p:cNvPr id="21" name="Graphic 2">
            <a:extLst>
              <a:ext uri="{FF2B5EF4-FFF2-40B4-BE49-F238E27FC236}">
                <a16:creationId xmlns:a16="http://schemas.microsoft.com/office/drawing/2014/main" id="{BE3678C0-603A-4DCB-8F62-2B8D924970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47250" y="4073351"/>
            <a:ext cx="762000" cy="952500"/>
          </a:xfrm>
          <a:prstGeom prst="rect">
            <a:avLst/>
          </a:prstGeom>
        </p:spPr>
      </p:pic>
      <p:pic>
        <p:nvPicPr>
          <p:cNvPr id="23" name="Graphic 26">
            <a:extLst>
              <a:ext uri="{FF2B5EF4-FFF2-40B4-BE49-F238E27FC236}">
                <a16:creationId xmlns:a16="http://schemas.microsoft.com/office/drawing/2014/main" id="{B070B8B4-CED1-45EC-AE11-201572FEA4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69061" y="5610069"/>
            <a:ext cx="762000" cy="1092200"/>
          </a:xfrm>
          <a:prstGeom prst="rect">
            <a:avLst/>
          </a:prstGeom>
        </p:spPr>
      </p:pic>
      <p:pic>
        <p:nvPicPr>
          <p:cNvPr id="24" name="Graphic 2">
            <a:extLst>
              <a:ext uri="{FF2B5EF4-FFF2-40B4-BE49-F238E27FC236}">
                <a16:creationId xmlns:a16="http://schemas.microsoft.com/office/drawing/2014/main" id="{C800DC76-5395-4929-9BFD-B130C7F11D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47247" y="5610069"/>
            <a:ext cx="762000" cy="952500"/>
          </a:xfrm>
          <a:prstGeom prst="rect">
            <a:avLst/>
          </a:prstGeom>
        </p:spPr>
      </p:pic>
      <p:cxnSp>
        <p:nvCxnSpPr>
          <p:cNvPr id="25" name="Straight Arrow Connector 42">
            <a:extLst>
              <a:ext uri="{FF2B5EF4-FFF2-40B4-BE49-F238E27FC236}">
                <a16:creationId xmlns:a16="http://schemas.microsoft.com/office/drawing/2014/main" id="{2243A0E8-854A-4B47-838A-A7EB923BC4F1}"/>
              </a:ext>
            </a:extLst>
          </p:cNvPr>
          <p:cNvCxnSpPr>
            <a:cxnSpLocks/>
          </p:cNvCxnSpPr>
          <p:nvPr/>
        </p:nvCxnSpPr>
        <p:spPr>
          <a:xfrm>
            <a:off x="1084163" y="1393527"/>
            <a:ext cx="171946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42">
            <a:extLst>
              <a:ext uri="{FF2B5EF4-FFF2-40B4-BE49-F238E27FC236}">
                <a16:creationId xmlns:a16="http://schemas.microsoft.com/office/drawing/2014/main" id="{931111E7-3A90-4FCC-AF53-7CEBF1F973C4}"/>
              </a:ext>
            </a:extLst>
          </p:cNvPr>
          <p:cNvCxnSpPr>
            <a:cxnSpLocks/>
          </p:cNvCxnSpPr>
          <p:nvPr/>
        </p:nvCxnSpPr>
        <p:spPr>
          <a:xfrm>
            <a:off x="3565624" y="1398926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42">
            <a:extLst>
              <a:ext uri="{FF2B5EF4-FFF2-40B4-BE49-F238E27FC236}">
                <a16:creationId xmlns:a16="http://schemas.microsoft.com/office/drawing/2014/main" id="{E651CB5D-94A7-49DF-A8FC-18147D536FF8}"/>
              </a:ext>
            </a:extLst>
          </p:cNvPr>
          <p:cNvCxnSpPr>
            <a:cxnSpLocks/>
          </p:cNvCxnSpPr>
          <p:nvPr/>
        </p:nvCxnSpPr>
        <p:spPr>
          <a:xfrm>
            <a:off x="5587437" y="1382661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42">
            <a:extLst>
              <a:ext uri="{FF2B5EF4-FFF2-40B4-BE49-F238E27FC236}">
                <a16:creationId xmlns:a16="http://schemas.microsoft.com/office/drawing/2014/main" id="{939C3442-E717-4841-BC2D-A1A2E82692E8}"/>
              </a:ext>
            </a:extLst>
          </p:cNvPr>
          <p:cNvCxnSpPr>
            <a:cxnSpLocks/>
          </p:cNvCxnSpPr>
          <p:nvPr/>
        </p:nvCxnSpPr>
        <p:spPr>
          <a:xfrm>
            <a:off x="3565623" y="2909863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42">
            <a:extLst>
              <a:ext uri="{FF2B5EF4-FFF2-40B4-BE49-F238E27FC236}">
                <a16:creationId xmlns:a16="http://schemas.microsoft.com/office/drawing/2014/main" id="{5F86128A-048D-427A-BC7C-2AB24586B4CD}"/>
              </a:ext>
            </a:extLst>
          </p:cNvPr>
          <p:cNvCxnSpPr>
            <a:cxnSpLocks/>
          </p:cNvCxnSpPr>
          <p:nvPr/>
        </p:nvCxnSpPr>
        <p:spPr>
          <a:xfrm flipV="1">
            <a:off x="5587436" y="3012883"/>
            <a:ext cx="3199513" cy="2602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122">
            <a:extLst>
              <a:ext uri="{FF2B5EF4-FFF2-40B4-BE49-F238E27FC236}">
                <a16:creationId xmlns:a16="http://schemas.microsoft.com/office/drawing/2014/main" id="{5825D826-5256-45E0-BC1D-BE38ECF92471}"/>
              </a:ext>
            </a:extLst>
          </p:cNvPr>
          <p:cNvCxnSpPr>
            <a:cxnSpLocks/>
          </p:cNvCxnSpPr>
          <p:nvPr/>
        </p:nvCxnSpPr>
        <p:spPr>
          <a:xfrm flipV="1">
            <a:off x="5587436" y="1986416"/>
            <a:ext cx="1640814" cy="798233"/>
          </a:xfrm>
          <a:prstGeom prst="bentConnector3">
            <a:avLst>
              <a:gd name="adj1" fmla="val 9989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122">
            <a:extLst>
              <a:ext uri="{FF2B5EF4-FFF2-40B4-BE49-F238E27FC236}">
                <a16:creationId xmlns:a16="http://schemas.microsoft.com/office/drawing/2014/main" id="{1189CC59-29A5-4BD4-B6BE-7A6C4951AB9B}"/>
              </a:ext>
            </a:extLst>
          </p:cNvPr>
          <p:cNvCxnSpPr>
            <a:cxnSpLocks/>
          </p:cNvCxnSpPr>
          <p:nvPr/>
        </p:nvCxnSpPr>
        <p:spPr>
          <a:xfrm flipV="1">
            <a:off x="7609247" y="3514384"/>
            <a:ext cx="1640814" cy="798233"/>
          </a:xfrm>
          <a:prstGeom prst="bentConnector3">
            <a:avLst>
              <a:gd name="adj1" fmla="val 9989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42">
            <a:extLst>
              <a:ext uri="{FF2B5EF4-FFF2-40B4-BE49-F238E27FC236}">
                <a16:creationId xmlns:a16="http://schemas.microsoft.com/office/drawing/2014/main" id="{8931444F-91A9-48A2-B5BD-34BB785BFF93}"/>
              </a:ext>
            </a:extLst>
          </p:cNvPr>
          <p:cNvCxnSpPr>
            <a:cxnSpLocks/>
          </p:cNvCxnSpPr>
          <p:nvPr/>
        </p:nvCxnSpPr>
        <p:spPr>
          <a:xfrm flipV="1">
            <a:off x="7650304" y="4525659"/>
            <a:ext cx="2514896" cy="176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2">
            <a:extLst>
              <a:ext uri="{FF2B5EF4-FFF2-40B4-BE49-F238E27FC236}">
                <a16:creationId xmlns:a16="http://schemas.microsoft.com/office/drawing/2014/main" id="{6132CFB3-7135-4A3C-B606-77143EFA5503}"/>
              </a:ext>
            </a:extLst>
          </p:cNvPr>
          <p:cNvCxnSpPr>
            <a:cxnSpLocks/>
          </p:cNvCxnSpPr>
          <p:nvPr/>
        </p:nvCxnSpPr>
        <p:spPr>
          <a:xfrm>
            <a:off x="3583399" y="4446926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2">
            <a:extLst>
              <a:ext uri="{FF2B5EF4-FFF2-40B4-BE49-F238E27FC236}">
                <a16:creationId xmlns:a16="http://schemas.microsoft.com/office/drawing/2014/main" id="{7851DAA9-3BB9-41FE-927D-B98B8CF6E9C8}"/>
              </a:ext>
            </a:extLst>
          </p:cNvPr>
          <p:cNvCxnSpPr>
            <a:cxnSpLocks/>
          </p:cNvCxnSpPr>
          <p:nvPr/>
        </p:nvCxnSpPr>
        <p:spPr>
          <a:xfrm>
            <a:off x="5587437" y="4448126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122">
            <a:extLst>
              <a:ext uri="{FF2B5EF4-FFF2-40B4-BE49-F238E27FC236}">
                <a16:creationId xmlns:a16="http://schemas.microsoft.com/office/drawing/2014/main" id="{2808F6CE-FDC2-470B-A975-6165D7BB98B6}"/>
              </a:ext>
            </a:extLst>
          </p:cNvPr>
          <p:cNvCxnSpPr>
            <a:cxnSpLocks/>
            <a:stCxn id="23" idx="0"/>
          </p:cNvCxnSpPr>
          <p:nvPr/>
        </p:nvCxnSpPr>
        <p:spPr>
          <a:xfrm rot="16200000" flipV="1">
            <a:off x="8027512" y="4387520"/>
            <a:ext cx="845342" cy="1599756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8">
            <a:extLst>
              <a:ext uri="{FF2B5EF4-FFF2-40B4-BE49-F238E27FC236}">
                <a16:creationId xmlns:a16="http://schemas.microsoft.com/office/drawing/2014/main" id="{8E53AAF9-6AA5-40EF-B3B1-4F7447E70AC9}"/>
              </a:ext>
            </a:extLst>
          </p:cNvPr>
          <p:cNvSpPr/>
          <p:nvPr/>
        </p:nvSpPr>
        <p:spPr>
          <a:xfrm>
            <a:off x="2594601" y="678819"/>
            <a:ext cx="5251822" cy="1387964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879196"/>
              </a:solidFill>
            </a:endParaRPr>
          </a:p>
        </p:txBody>
      </p:sp>
      <p:sp>
        <p:nvSpPr>
          <p:cNvPr id="63" name="Rectangle 8">
            <a:extLst>
              <a:ext uri="{FF2B5EF4-FFF2-40B4-BE49-F238E27FC236}">
                <a16:creationId xmlns:a16="http://schemas.microsoft.com/office/drawing/2014/main" id="{4BF42E0B-AF37-4252-8364-5E0A876F4218}"/>
              </a:ext>
            </a:extLst>
          </p:cNvPr>
          <p:cNvSpPr/>
          <p:nvPr/>
        </p:nvSpPr>
        <p:spPr>
          <a:xfrm>
            <a:off x="2580526" y="2233277"/>
            <a:ext cx="7268868" cy="1387964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879196"/>
              </a:solidFill>
            </a:endParaRPr>
          </a:p>
        </p:txBody>
      </p:sp>
      <p:cxnSp>
        <p:nvCxnSpPr>
          <p:cNvPr id="35" name="Elbow Connector 122">
            <a:extLst>
              <a:ext uri="{FF2B5EF4-FFF2-40B4-BE49-F238E27FC236}">
                <a16:creationId xmlns:a16="http://schemas.microsoft.com/office/drawing/2014/main" id="{A9CAC1E9-70C3-45B2-A945-42542F3EA71E}"/>
              </a:ext>
            </a:extLst>
          </p:cNvPr>
          <p:cNvCxnSpPr>
            <a:cxnSpLocks/>
            <a:stCxn id="23" idx="3"/>
            <a:endCxn id="20" idx="2"/>
          </p:cNvCxnSpPr>
          <p:nvPr/>
        </p:nvCxnSpPr>
        <p:spPr>
          <a:xfrm flipV="1">
            <a:off x="9631061" y="5001909"/>
            <a:ext cx="1009059" cy="1154260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2">
            <a:extLst>
              <a:ext uri="{FF2B5EF4-FFF2-40B4-BE49-F238E27FC236}">
                <a16:creationId xmlns:a16="http://schemas.microsoft.com/office/drawing/2014/main" id="{3D05C747-BFD2-4E95-A888-5930B059E2C5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 flipH="1">
            <a:off x="7228247" y="5025851"/>
            <a:ext cx="3" cy="58421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8">
            <a:extLst>
              <a:ext uri="{FF2B5EF4-FFF2-40B4-BE49-F238E27FC236}">
                <a16:creationId xmlns:a16="http://schemas.microsoft.com/office/drawing/2014/main" id="{4030B42E-FF70-49B4-B901-1EAA4EFF6451}"/>
              </a:ext>
            </a:extLst>
          </p:cNvPr>
          <p:cNvSpPr/>
          <p:nvPr/>
        </p:nvSpPr>
        <p:spPr>
          <a:xfrm>
            <a:off x="2580526" y="3798550"/>
            <a:ext cx="8636114" cy="1387964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879196"/>
              </a:solidFill>
            </a:endParaRPr>
          </a:p>
        </p:txBody>
      </p:sp>
      <p:sp>
        <p:nvSpPr>
          <p:cNvPr id="50" name="Rectangle 8">
            <a:extLst>
              <a:ext uri="{FF2B5EF4-FFF2-40B4-BE49-F238E27FC236}">
                <a16:creationId xmlns:a16="http://schemas.microsoft.com/office/drawing/2014/main" id="{BB7B69EA-7B4B-4E27-AC92-199B2C187777}"/>
              </a:ext>
            </a:extLst>
          </p:cNvPr>
          <p:cNvSpPr/>
          <p:nvPr/>
        </p:nvSpPr>
        <p:spPr>
          <a:xfrm>
            <a:off x="6604564" y="3994469"/>
            <a:ext cx="5059115" cy="2707773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879196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C685B31-F421-48E4-B900-80158D7FBD46}"/>
              </a:ext>
            </a:extLst>
          </p:cNvPr>
          <p:cNvSpPr txBox="1"/>
          <p:nvPr/>
        </p:nvSpPr>
        <p:spPr>
          <a:xfrm>
            <a:off x="3699366" y="691301"/>
            <a:ext cx="646331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受取</a:t>
            </a:r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D8AAC87-AC1A-483B-B31C-3956F6162339}"/>
              </a:ext>
            </a:extLst>
          </p:cNvPr>
          <p:cNvSpPr txBox="1"/>
          <p:nvPr/>
        </p:nvSpPr>
        <p:spPr>
          <a:xfrm>
            <a:off x="3688867" y="2233277"/>
            <a:ext cx="1107996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一時保管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C2905B4-AF5A-4409-AEB9-F61B899FB6D8}"/>
              </a:ext>
            </a:extLst>
          </p:cNvPr>
          <p:cNvSpPr txBox="1"/>
          <p:nvPr/>
        </p:nvSpPr>
        <p:spPr>
          <a:xfrm>
            <a:off x="3699366" y="3864743"/>
            <a:ext cx="646331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振分</a:t>
            </a:r>
            <a:endParaRPr kumimoji="1"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B5D0E5A-BB45-49DB-9D43-B520C8BC14DA}"/>
              </a:ext>
            </a:extLst>
          </p:cNvPr>
          <p:cNvSpPr txBox="1"/>
          <p:nvPr/>
        </p:nvSpPr>
        <p:spPr>
          <a:xfrm>
            <a:off x="10551100" y="6261321"/>
            <a:ext cx="1107996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一覧取得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FDEAFC8-10EC-4F6F-BD1E-CF56E576F128}"/>
              </a:ext>
            </a:extLst>
          </p:cNvPr>
          <p:cNvSpPr txBox="1"/>
          <p:nvPr/>
        </p:nvSpPr>
        <p:spPr>
          <a:xfrm>
            <a:off x="8913998" y="231480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作業用</a:t>
            </a:r>
            <a:endParaRPr kumimoji="1" lang="ja-JP" altLang="en-US" sz="14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05108C1-DFA2-4DC7-A7C9-6246D0DF2387}"/>
              </a:ext>
            </a:extLst>
          </p:cNvPr>
          <p:cNvSpPr txBox="1"/>
          <p:nvPr/>
        </p:nvSpPr>
        <p:spPr>
          <a:xfrm>
            <a:off x="9535845" y="46591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格納用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EE9A0C3-C5EC-4CAF-8C89-A8A88C06DDF6}"/>
              </a:ext>
            </a:extLst>
          </p:cNvPr>
          <p:cNvSpPr txBox="1"/>
          <p:nvPr/>
        </p:nvSpPr>
        <p:spPr>
          <a:xfrm>
            <a:off x="7204217" y="537212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ダウンロード用</a:t>
            </a:r>
            <a:endParaRPr kumimoji="1" lang="ja-JP" altLang="en-US" sz="1400" dirty="0"/>
          </a:p>
        </p:txBody>
      </p:sp>
      <p:pic>
        <p:nvPicPr>
          <p:cNvPr id="46" name="Graphic 59">
            <a:extLst>
              <a:ext uri="{FF2B5EF4-FFF2-40B4-BE49-F238E27FC236}">
                <a16:creationId xmlns:a16="http://schemas.microsoft.com/office/drawing/2014/main" id="{A3A2DCD8-893B-4EB8-BAD7-8950204398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0177" y="5536602"/>
            <a:ext cx="762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1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9">
            <a:extLst>
              <a:ext uri="{FF2B5EF4-FFF2-40B4-BE49-F238E27FC236}">
                <a16:creationId xmlns:a16="http://schemas.microsoft.com/office/drawing/2014/main" id="{D363478F-CC4E-4D6F-9F9D-3E27A1F977EC}"/>
              </a:ext>
            </a:extLst>
          </p:cNvPr>
          <p:cNvGrpSpPr/>
          <p:nvPr/>
        </p:nvGrpSpPr>
        <p:grpSpPr>
          <a:xfrm>
            <a:off x="262038" y="1104419"/>
            <a:ext cx="1072750" cy="859842"/>
            <a:chOff x="537920" y="3353653"/>
            <a:chExt cx="1072750" cy="859842"/>
          </a:xfrm>
        </p:grpSpPr>
        <p:pic>
          <p:nvPicPr>
            <p:cNvPr id="5" name="Graphic 70">
              <a:extLst>
                <a:ext uri="{FF2B5EF4-FFF2-40B4-BE49-F238E27FC236}">
                  <a16:creationId xmlns:a16="http://schemas.microsoft.com/office/drawing/2014/main" id="{799C75A0-DA7C-403C-9EA0-EBE3DC82C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8545" y="3353653"/>
              <a:ext cx="571500" cy="571500"/>
            </a:xfrm>
            <a:prstGeom prst="rect">
              <a:avLst/>
            </a:prstGeom>
          </p:spPr>
        </p:pic>
        <p:sp>
          <p:nvSpPr>
            <p:cNvPr id="6" name="TextBox 71">
              <a:extLst>
                <a:ext uri="{FF2B5EF4-FFF2-40B4-BE49-F238E27FC236}">
                  <a16:creationId xmlns:a16="http://schemas.microsoft.com/office/drawing/2014/main" id="{FBD7C65C-0612-464E-B7F3-EA7EF74D059B}"/>
                </a:ext>
              </a:extLst>
            </p:cNvPr>
            <p:cNvSpPr txBox="1"/>
            <p:nvPr/>
          </p:nvSpPr>
          <p:spPr>
            <a:xfrm>
              <a:off x="537920" y="3951885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Mobile client</a:t>
              </a:r>
            </a:p>
          </p:txBody>
        </p:sp>
      </p:grpSp>
      <p:pic>
        <p:nvPicPr>
          <p:cNvPr id="7" name="Graphic 3">
            <a:extLst>
              <a:ext uri="{FF2B5EF4-FFF2-40B4-BE49-F238E27FC236}">
                <a16:creationId xmlns:a16="http://schemas.microsoft.com/office/drawing/2014/main" id="{A103A305-92B3-44CE-9B33-2EC04180A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03624" y="999917"/>
            <a:ext cx="762000" cy="1092200"/>
          </a:xfrm>
          <a:prstGeom prst="rect">
            <a:avLst/>
          </a:prstGeom>
        </p:spPr>
      </p:pic>
      <p:pic>
        <p:nvPicPr>
          <p:cNvPr id="8" name="Graphic 59">
            <a:extLst>
              <a:ext uri="{FF2B5EF4-FFF2-40B4-BE49-F238E27FC236}">
                <a16:creationId xmlns:a16="http://schemas.microsoft.com/office/drawing/2014/main" id="{B6D1220D-C3EE-49F3-AF41-5FDBA3FA42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5437" y="999917"/>
            <a:ext cx="762000" cy="952500"/>
          </a:xfrm>
          <a:prstGeom prst="rect">
            <a:avLst/>
          </a:prstGeom>
        </p:spPr>
      </p:pic>
      <p:pic>
        <p:nvPicPr>
          <p:cNvPr id="9" name="Graphic 7">
            <a:extLst>
              <a:ext uri="{FF2B5EF4-FFF2-40B4-BE49-F238E27FC236}">
                <a16:creationId xmlns:a16="http://schemas.microsoft.com/office/drawing/2014/main" id="{55846175-EDDC-4002-BD19-7EDD023184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47250" y="999917"/>
            <a:ext cx="762000" cy="952500"/>
          </a:xfrm>
          <a:prstGeom prst="rect">
            <a:avLst/>
          </a:prstGeom>
        </p:spPr>
      </p:pic>
      <p:pic>
        <p:nvPicPr>
          <p:cNvPr id="11" name="Graphic 59">
            <a:extLst>
              <a:ext uri="{FF2B5EF4-FFF2-40B4-BE49-F238E27FC236}">
                <a16:creationId xmlns:a16="http://schemas.microsoft.com/office/drawing/2014/main" id="{B4DD1B2E-2E1D-4D1E-A72E-CC176DF994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5437" y="2536634"/>
            <a:ext cx="762000" cy="952500"/>
          </a:xfrm>
          <a:prstGeom prst="rect">
            <a:avLst/>
          </a:prstGeom>
        </p:spPr>
      </p:pic>
      <p:pic>
        <p:nvPicPr>
          <p:cNvPr id="13" name="Graphic 2">
            <a:extLst>
              <a:ext uri="{FF2B5EF4-FFF2-40B4-BE49-F238E27FC236}">
                <a16:creationId xmlns:a16="http://schemas.microsoft.com/office/drawing/2014/main" id="{57EE68FC-B160-4D96-9BC7-488ABB7FDD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69061" y="2536633"/>
            <a:ext cx="762000" cy="952500"/>
          </a:xfrm>
          <a:prstGeom prst="rect">
            <a:avLst/>
          </a:prstGeom>
        </p:spPr>
      </p:pic>
      <p:pic>
        <p:nvPicPr>
          <p:cNvPr id="14" name="Graphic 2">
            <a:extLst>
              <a:ext uri="{FF2B5EF4-FFF2-40B4-BE49-F238E27FC236}">
                <a16:creationId xmlns:a16="http://schemas.microsoft.com/office/drawing/2014/main" id="{3CADE54C-9BBD-45D8-A6D0-19CD3E3C12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03624" y="2536634"/>
            <a:ext cx="762000" cy="1092200"/>
          </a:xfrm>
          <a:prstGeom prst="rect">
            <a:avLst/>
          </a:prstGeom>
        </p:spPr>
      </p:pic>
      <p:pic>
        <p:nvPicPr>
          <p:cNvPr id="18" name="Graphic 59">
            <a:extLst>
              <a:ext uri="{FF2B5EF4-FFF2-40B4-BE49-F238E27FC236}">
                <a16:creationId xmlns:a16="http://schemas.microsoft.com/office/drawing/2014/main" id="{5E5B22F8-B044-4392-838C-DB5098A844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5437" y="4096838"/>
            <a:ext cx="762000" cy="952500"/>
          </a:xfrm>
          <a:prstGeom prst="rect">
            <a:avLst/>
          </a:prstGeom>
        </p:spPr>
      </p:pic>
      <p:pic>
        <p:nvPicPr>
          <p:cNvPr id="19" name="Graphic 2">
            <a:extLst>
              <a:ext uri="{FF2B5EF4-FFF2-40B4-BE49-F238E27FC236}">
                <a16:creationId xmlns:a16="http://schemas.microsoft.com/office/drawing/2014/main" id="{B2D5FC1A-1D96-426F-B4E3-4C42DB443A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31493" y="4073351"/>
            <a:ext cx="762000" cy="1092200"/>
          </a:xfrm>
          <a:prstGeom prst="rect">
            <a:avLst/>
          </a:prstGeom>
        </p:spPr>
      </p:pic>
      <p:pic>
        <p:nvPicPr>
          <p:cNvPr id="20" name="Graphic 2">
            <a:extLst>
              <a:ext uri="{FF2B5EF4-FFF2-40B4-BE49-F238E27FC236}">
                <a16:creationId xmlns:a16="http://schemas.microsoft.com/office/drawing/2014/main" id="{9E9E899A-6D02-4444-B759-095E2741AF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59120" y="4049409"/>
            <a:ext cx="762000" cy="952500"/>
          </a:xfrm>
          <a:prstGeom prst="rect">
            <a:avLst/>
          </a:prstGeom>
        </p:spPr>
      </p:pic>
      <p:pic>
        <p:nvPicPr>
          <p:cNvPr id="21" name="Graphic 2">
            <a:extLst>
              <a:ext uri="{FF2B5EF4-FFF2-40B4-BE49-F238E27FC236}">
                <a16:creationId xmlns:a16="http://schemas.microsoft.com/office/drawing/2014/main" id="{BE3678C0-603A-4DCB-8F62-2B8D924970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47250" y="4073351"/>
            <a:ext cx="762000" cy="952500"/>
          </a:xfrm>
          <a:prstGeom prst="rect">
            <a:avLst/>
          </a:prstGeom>
        </p:spPr>
      </p:pic>
      <p:pic>
        <p:nvPicPr>
          <p:cNvPr id="23" name="Graphic 26">
            <a:extLst>
              <a:ext uri="{FF2B5EF4-FFF2-40B4-BE49-F238E27FC236}">
                <a16:creationId xmlns:a16="http://schemas.microsoft.com/office/drawing/2014/main" id="{B070B8B4-CED1-45EC-AE11-201572FEA4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69061" y="5610069"/>
            <a:ext cx="762000" cy="1092200"/>
          </a:xfrm>
          <a:prstGeom prst="rect">
            <a:avLst/>
          </a:prstGeom>
        </p:spPr>
      </p:pic>
      <p:pic>
        <p:nvPicPr>
          <p:cNvPr id="24" name="Graphic 2">
            <a:extLst>
              <a:ext uri="{FF2B5EF4-FFF2-40B4-BE49-F238E27FC236}">
                <a16:creationId xmlns:a16="http://schemas.microsoft.com/office/drawing/2014/main" id="{C800DC76-5395-4929-9BFD-B130C7F11D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47247" y="5610069"/>
            <a:ext cx="762000" cy="952500"/>
          </a:xfrm>
          <a:prstGeom prst="rect">
            <a:avLst/>
          </a:prstGeom>
        </p:spPr>
      </p:pic>
      <p:cxnSp>
        <p:nvCxnSpPr>
          <p:cNvPr id="25" name="Straight Arrow Connector 42">
            <a:extLst>
              <a:ext uri="{FF2B5EF4-FFF2-40B4-BE49-F238E27FC236}">
                <a16:creationId xmlns:a16="http://schemas.microsoft.com/office/drawing/2014/main" id="{2243A0E8-854A-4B47-838A-A7EB923BC4F1}"/>
              </a:ext>
            </a:extLst>
          </p:cNvPr>
          <p:cNvCxnSpPr>
            <a:cxnSpLocks/>
          </p:cNvCxnSpPr>
          <p:nvPr/>
        </p:nvCxnSpPr>
        <p:spPr>
          <a:xfrm>
            <a:off x="1084163" y="1393527"/>
            <a:ext cx="171946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42">
            <a:extLst>
              <a:ext uri="{FF2B5EF4-FFF2-40B4-BE49-F238E27FC236}">
                <a16:creationId xmlns:a16="http://schemas.microsoft.com/office/drawing/2014/main" id="{931111E7-3A90-4FCC-AF53-7CEBF1F973C4}"/>
              </a:ext>
            </a:extLst>
          </p:cNvPr>
          <p:cNvCxnSpPr>
            <a:cxnSpLocks/>
          </p:cNvCxnSpPr>
          <p:nvPr/>
        </p:nvCxnSpPr>
        <p:spPr>
          <a:xfrm>
            <a:off x="3565624" y="1398926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42">
            <a:extLst>
              <a:ext uri="{FF2B5EF4-FFF2-40B4-BE49-F238E27FC236}">
                <a16:creationId xmlns:a16="http://schemas.microsoft.com/office/drawing/2014/main" id="{E651CB5D-94A7-49DF-A8FC-18147D536FF8}"/>
              </a:ext>
            </a:extLst>
          </p:cNvPr>
          <p:cNvCxnSpPr>
            <a:cxnSpLocks/>
          </p:cNvCxnSpPr>
          <p:nvPr/>
        </p:nvCxnSpPr>
        <p:spPr>
          <a:xfrm>
            <a:off x="5587437" y="1382661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42">
            <a:extLst>
              <a:ext uri="{FF2B5EF4-FFF2-40B4-BE49-F238E27FC236}">
                <a16:creationId xmlns:a16="http://schemas.microsoft.com/office/drawing/2014/main" id="{939C3442-E717-4841-BC2D-A1A2E82692E8}"/>
              </a:ext>
            </a:extLst>
          </p:cNvPr>
          <p:cNvCxnSpPr>
            <a:cxnSpLocks/>
          </p:cNvCxnSpPr>
          <p:nvPr/>
        </p:nvCxnSpPr>
        <p:spPr>
          <a:xfrm>
            <a:off x="3565623" y="2909863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42">
            <a:extLst>
              <a:ext uri="{FF2B5EF4-FFF2-40B4-BE49-F238E27FC236}">
                <a16:creationId xmlns:a16="http://schemas.microsoft.com/office/drawing/2014/main" id="{5F86128A-048D-427A-BC7C-2AB24586B4CD}"/>
              </a:ext>
            </a:extLst>
          </p:cNvPr>
          <p:cNvCxnSpPr>
            <a:cxnSpLocks/>
          </p:cNvCxnSpPr>
          <p:nvPr/>
        </p:nvCxnSpPr>
        <p:spPr>
          <a:xfrm flipV="1">
            <a:off x="5587436" y="3012883"/>
            <a:ext cx="3199513" cy="2602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122">
            <a:extLst>
              <a:ext uri="{FF2B5EF4-FFF2-40B4-BE49-F238E27FC236}">
                <a16:creationId xmlns:a16="http://schemas.microsoft.com/office/drawing/2014/main" id="{5825D826-5256-45E0-BC1D-BE38ECF92471}"/>
              </a:ext>
            </a:extLst>
          </p:cNvPr>
          <p:cNvCxnSpPr>
            <a:cxnSpLocks/>
          </p:cNvCxnSpPr>
          <p:nvPr/>
        </p:nvCxnSpPr>
        <p:spPr>
          <a:xfrm flipV="1">
            <a:off x="5587436" y="1986416"/>
            <a:ext cx="1640814" cy="798233"/>
          </a:xfrm>
          <a:prstGeom prst="bentConnector3">
            <a:avLst>
              <a:gd name="adj1" fmla="val 9989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122">
            <a:extLst>
              <a:ext uri="{FF2B5EF4-FFF2-40B4-BE49-F238E27FC236}">
                <a16:creationId xmlns:a16="http://schemas.microsoft.com/office/drawing/2014/main" id="{1189CC59-29A5-4BD4-B6BE-7A6C4951AB9B}"/>
              </a:ext>
            </a:extLst>
          </p:cNvPr>
          <p:cNvCxnSpPr>
            <a:cxnSpLocks/>
          </p:cNvCxnSpPr>
          <p:nvPr/>
        </p:nvCxnSpPr>
        <p:spPr>
          <a:xfrm flipV="1">
            <a:off x="7609247" y="3514384"/>
            <a:ext cx="1640814" cy="798233"/>
          </a:xfrm>
          <a:prstGeom prst="bentConnector3">
            <a:avLst>
              <a:gd name="adj1" fmla="val 9989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42">
            <a:extLst>
              <a:ext uri="{FF2B5EF4-FFF2-40B4-BE49-F238E27FC236}">
                <a16:creationId xmlns:a16="http://schemas.microsoft.com/office/drawing/2014/main" id="{8931444F-91A9-48A2-B5BD-34BB785BFF93}"/>
              </a:ext>
            </a:extLst>
          </p:cNvPr>
          <p:cNvCxnSpPr>
            <a:cxnSpLocks/>
          </p:cNvCxnSpPr>
          <p:nvPr/>
        </p:nvCxnSpPr>
        <p:spPr>
          <a:xfrm flipV="1">
            <a:off x="7650304" y="4525659"/>
            <a:ext cx="2514896" cy="176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2">
            <a:extLst>
              <a:ext uri="{FF2B5EF4-FFF2-40B4-BE49-F238E27FC236}">
                <a16:creationId xmlns:a16="http://schemas.microsoft.com/office/drawing/2014/main" id="{6132CFB3-7135-4A3C-B606-77143EFA5503}"/>
              </a:ext>
            </a:extLst>
          </p:cNvPr>
          <p:cNvCxnSpPr>
            <a:cxnSpLocks/>
          </p:cNvCxnSpPr>
          <p:nvPr/>
        </p:nvCxnSpPr>
        <p:spPr>
          <a:xfrm>
            <a:off x="3583399" y="4446926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2">
            <a:extLst>
              <a:ext uri="{FF2B5EF4-FFF2-40B4-BE49-F238E27FC236}">
                <a16:creationId xmlns:a16="http://schemas.microsoft.com/office/drawing/2014/main" id="{7851DAA9-3BB9-41FE-927D-B98B8CF6E9C8}"/>
              </a:ext>
            </a:extLst>
          </p:cNvPr>
          <p:cNvCxnSpPr>
            <a:cxnSpLocks/>
          </p:cNvCxnSpPr>
          <p:nvPr/>
        </p:nvCxnSpPr>
        <p:spPr>
          <a:xfrm>
            <a:off x="5587437" y="4448126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122">
            <a:extLst>
              <a:ext uri="{FF2B5EF4-FFF2-40B4-BE49-F238E27FC236}">
                <a16:creationId xmlns:a16="http://schemas.microsoft.com/office/drawing/2014/main" id="{2808F6CE-FDC2-470B-A975-6165D7BB98B6}"/>
              </a:ext>
            </a:extLst>
          </p:cNvPr>
          <p:cNvCxnSpPr>
            <a:cxnSpLocks/>
            <a:stCxn id="23" idx="0"/>
          </p:cNvCxnSpPr>
          <p:nvPr/>
        </p:nvCxnSpPr>
        <p:spPr>
          <a:xfrm rot="16200000" flipV="1">
            <a:off x="8027512" y="4387520"/>
            <a:ext cx="845342" cy="1599756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8">
            <a:extLst>
              <a:ext uri="{FF2B5EF4-FFF2-40B4-BE49-F238E27FC236}">
                <a16:creationId xmlns:a16="http://schemas.microsoft.com/office/drawing/2014/main" id="{8E53AAF9-6AA5-40EF-B3B1-4F7447E70AC9}"/>
              </a:ext>
            </a:extLst>
          </p:cNvPr>
          <p:cNvSpPr/>
          <p:nvPr/>
        </p:nvSpPr>
        <p:spPr>
          <a:xfrm>
            <a:off x="2594601" y="678819"/>
            <a:ext cx="5251822" cy="1387964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879196"/>
              </a:solidFill>
            </a:endParaRPr>
          </a:p>
        </p:txBody>
      </p:sp>
      <p:sp>
        <p:nvSpPr>
          <p:cNvPr id="63" name="Rectangle 8">
            <a:extLst>
              <a:ext uri="{FF2B5EF4-FFF2-40B4-BE49-F238E27FC236}">
                <a16:creationId xmlns:a16="http://schemas.microsoft.com/office/drawing/2014/main" id="{4BF42E0B-AF37-4252-8364-5E0A876F4218}"/>
              </a:ext>
            </a:extLst>
          </p:cNvPr>
          <p:cNvSpPr/>
          <p:nvPr/>
        </p:nvSpPr>
        <p:spPr>
          <a:xfrm>
            <a:off x="2580526" y="2233277"/>
            <a:ext cx="7268868" cy="1387964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879196"/>
              </a:solidFill>
            </a:endParaRPr>
          </a:p>
        </p:txBody>
      </p:sp>
      <p:cxnSp>
        <p:nvCxnSpPr>
          <p:cNvPr id="35" name="Elbow Connector 122">
            <a:extLst>
              <a:ext uri="{FF2B5EF4-FFF2-40B4-BE49-F238E27FC236}">
                <a16:creationId xmlns:a16="http://schemas.microsoft.com/office/drawing/2014/main" id="{A9CAC1E9-70C3-45B2-A945-42542F3EA71E}"/>
              </a:ext>
            </a:extLst>
          </p:cNvPr>
          <p:cNvCxnSpPr>
            <a:cxnSpLocks/>
            <a:stCxn id="23" idx="3"/>
            <a:endCxn id="20" idx="2"/>
          </p:cNvCxnSpPr>
          <p:nvPr/>
        </p:nvCxnSpPr>
        <p:spPr>
          <a:xfrm flipV="1">
            <a:off x="9631061" y="5001909"/>
            <a:ext cx="1009059" cy="1154260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2">
            <a:extLst>
              <a:ext uri="{FF2B5EF4-FFF2-40B4-BE49-F238E27FC236}">
                <a16:creationId xmlns:a16="http://schemas.microsoft.com/office/drawing/2014/main" id="{3D05C747-BFD2-4E95-A888-5930B059E2C5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 flipH="1">
            <a:off x="7228247" y="5025851"/>
            <a:ext cx="3" cy="58421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8">
            <a:extLst>
              <a:ext uri="{FF2B5EF4-FFF2-40B4-BE49-F238E27FC236}">
                <a16:creationId xmlns:a16="http://schemas.microsoft.com/office/drawing/2014/main" id="{4030B42E-FF70-49B4-B901-1EAA4EFF6451}"/>
              </a:ext>
            </a:extLst>
          </p:cNvPr>
          <p:cNvSpPr/>
          <p:nvPr/>
        </p:nvSpPr>
        <p:spPr>
          <a:xfrm>
            <a:off x="2580526" y="3798550"/>
            <a:ext cx="8636114" cy="1387964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879196"/>
              </a:solidFill>
            </a:endParaRPr>
          </a:p>
        </p:txBody>
      </p:sp>
      <p:sp>
        <p:nvSpPr>
          <p:cNvPr id="50" name="Rectangle 8">
            <a:extLst>
              <a:ext uri="{FF2B5EF4-FFF2-40B4-BE49-F238E27FC236}">
                <a16:creationId xmlns:a16="http://schemas.microsoft.com/office/drawing/2014/main" id="{BB7B69EA-7B4B-4E27-AC92-199B2C187777}"/>
              </a:ext>
            </a:extLst>
          </p:cNvPr>
          <p:cNvSpPr/>
          <p:nvPr/>
        </p:nvSpPr>
        <p:spPr>
          <a:xfrm>
            <a:off x="6604564" y="3994469"/>
            <a:ext cx="5059115" cy="2707773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879196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C685B31-F421-48E4-B900-80158D7FBD46}"/>
              </a:ext>
            </a:extLst>
          </p:cNvPr>
          <p:cNvSpPr txBox="1"/>
          <p:nvPr/>
        </p:nvSpPr>
        <p:spPr>
          <a:xfrm>
            <a:off x="3699366" y="691301"/>
            <a:ext cx="646331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受取</a:t>
            </a:r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D8AAC87-AC1A-483B-B31C-3956F6162339}"/>
              </a:ext>
            </a:extLst>
          </p:cNvPr>
          <p:cNvSpPr txBox="1"/>
          <p:nvPr/>
        </p:nvSpPr>
        <p:spPr>
          <a:xfrm>
            <a:off x="3688867" y="2233277"/>
            <a:ext cx="1107996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</a:rPr>
              <a:t>一時保管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C2905B4-AF5A-4409-AEB9-F61B899FB6D8}"/>
              </a:ext>
            </a:extLst>
          </p:cNvPr>
          <p:cNvSpPr txBox="1"/>
          <p:nvPr/>
        </p:nvSpPr>
        <p:spPr>
          <a:xfrm>
            <a:off x="3699366" y="3864743"/>
            <a:ext cx="64633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振分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B5D0E5A-BB45-49DB-9D43-B520C8BC14DA}"/>
              </a:ext>
            </a:extLst>
          </p:cNvPr>
          <p:cNvSpPr txBox="1"/>
          <p:nvPr/>
        </p:nvSpPr>
        <p:spPr>
          <a:xfrm>
            <a:off x="10551100" y="6261321"/>
            <a:ext cx="1107996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一覧取得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FDEAFC8-10EC-4F6F-BD1E-CF56E576F128}"/>
              </a:ext>
            </a:extLst>
          </p:cNvPr>
          <p:cNvSpPr txBox="1"/>
          <p:nvPr/>
        </p:nvSpPr>
        <p:spPr>
          <a:xfrm>
            <a:off x="8913998" y="231480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作業用</a:t>
            </a:r>
            <a:endParaRPr kumimoji="1" lang="ja-JP" altLang="en-US" sz="14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05108C1-DFA2-4DC7-A7C9-6246D0DF2387}"/>
              </a:ext>
            </a:extLst>
          </p:cNvPr>
          <p:cNvSpPr txBox="1"/>
          <p:nvPr/>
        </p:nvSpPr>
        <p:spPr>
          <a:xfrm>
            <a:off x="9535845" y="46591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格納用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EE9A0C3-C5EC-4CAF-8C89-A8A88C06DDF6}"/>
              </a:ext>
            </a:extLst>
          </p:cNvPr>
          <p:cNvSpPr txBox="1"/>
          <p:nvPr/>
        </p:nvSpPr>
        <p:spPr>
          <a:xfrm>
            <a:off x="7204217" y="537212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ダウンロード用</a:t>
            </a:r>
            <a:endParaRPr kumimoji="1" lang="ja-JP" altLang="en-US" sz="14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BF33943-BDBD-434D-A179-B90754A28495}"/>
              </a:ext>
            </a:extLst>
          </p:cNvPr>
          <p:cNvSpPr/>
          <p:nvPr/>
        </p:nvSpPr>
        <p:spPr>
          <a:xfrm>
            <a:off x="262038" y="350023"/>
            <a:ext cx="8221561" cy="2116775"/>
          </a:xfrm>
          <a:prstGeom prst="rect">
            <a:avLst/>
          </a:prstGeom>
          <a:noFill/>
          <a:ln w="31750" cap="flat">
            <a:solidFill>
              <a:schemeClr val="accent2"/>
            </a:solidFill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302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9">
            <a:extLst>
              <a:ext uri="{FF2B5EF4-FFF2-40B4-BE49-F238E27FC236}">
                <a16:creationId xmlns:a16="http://schemas.microsoft.com/office/drawing/2014/main" id="{D363478F-CC4E-4D6F-9F9D-3E27A1F977EC}"/>
              </a:ext>
            </a:extLst>
          </p:cNvPr>
          <p:cNvGrpSpPr/>
          <p:nvPr/>
        </p:nvGrpSpPr>
        <p:grpSpPr>
          <a:xfrm>
            <a:off x="1166913" y="580544"/>
            <a:ext cx="1072750" cy="859842"/>
            <a:chOff x="537920" y="3353653"/>
            <a:chExt cx="1072750" cy="859842"/>
          </a:xfrm>
        </p:grpSpPr>
        <p:pic>
          <p:nvPicPr>
            <p:cNvPr id="5" name="Graphic 70">
              <a:extLst>
                <a:ext uri="{FF2B5EF4-FFF2-40B4-BE49-F238E27FC236}">
                  <a16:creationId xmlns:a16="http://schemas.microsoft.com/office/drawing/2014/main" id="{799C75A0-DA7C-403C-9EA0-EBE3DC82C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8545" y="3353653"/>
              <a:ext cx="571500" cy="571500"/>
            </a:xfrm>
            <a:prstGeom prst="rect">
              <a:avLst/>
            </a:prstGeom>
          </p:spPr>
        </p:pic>
        <p:sp>
          <p:nvSpPr>
            <p:cNvPr id="6" name="TextBox 71">
              <a:extLst>
                <a:ext uri="{FF2B5EF4-FFF2-40B4-BE49-F238E27FC236}">
                  <a16:creationId xmlns:a16="http://schemas.microsoft.com/office/drawing/2014/main" id="{FBD7C65C-0612-464E-B7F3-EA7EF74D059B}"/>
                </a:ext>
              </a:extLst>
            </p:cNvPr>
            <p:cNvSpPr txBox="1"/>
            <p:nvPr/>
          </p:nvSpPr>
          <p:spPr>
            <a:xfrm>
              <a:off x="537920" y="3951885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Mobile client</a:t>
              </a:r>
            </a:p>
          </p:txBody>
        </p:sp>
      </p:grpSp>
      <p:pic>
        <p:nvPicPr>
          <p:cNvPr id="7" name="Graphic 3">
            <a:extLst>
              <a:ext uri="{FF2B5EF4-FFF2-40B4-BE49-F238E27FC236}">
                <a16:creationId xmlns:a16="http://schemas.microsoft.com/office/drawing/2014/main" id="{A103A305-92B3-44CE-9B33-2EC04180A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08499" y="476042"/>
            <a:ext cx="762000" cy="1092200"/>
          </a:xfrm>
          <a:prstGeom prst="rect">
            <a:avLst/>
          </a:prstGeom>
        </p:spPr>
      </p:pic>
      <p:pic>
        <p:nvPicPr>
          <p:cNvPr id="8" name="Graphic 59">
            <a:extLst>
              <a:ext uri="{FF2B5EF4-FFF2-40B4-BE49-F238E27FC236}">
                <a16:creationId xmlns:a16="http://schemas.microsoft.com/office/drawing/2014/main" id="{B6D1220D-C3EE-49F3-AF41-5FDBA3FA42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312" y="476042"/>
            <a:ext cx="762000" cy="952500"/>
          </a:xfrm>
          <a:prstGeom prst="rect">
            <a:avLst/>
          </a:prstGeom>
        </p:spPr>
      </p:pic>
      <p:pic>
        <p:nvPicPr>
          <p:cNvPr id="9" name="Graphic 7">
            <a:extLst>
              <a:ext uri="{FF2B5EF4-FFF2-40B4-BE49-F238E27FC236}">
                <a16:creationId xmlns:a16="http://schemas.microsoft.com/office/drawing/2014/main" id="{55846175-EDDC-4002-BD19-7EDD023184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52125" y="476042"/>
            <a:ext cx="762000" cy="952500"/>
          </a:xfrm>
          <a:prstGeom prst="rect">
            <a:avLst/>
          </a:prstGeom>
        </p:spPr>
      </p:pic>
      <p:cxnSp>
        <p:nvCxnSpPr>
          <p:cNvPr id="25" name="Straight Arrow Connector 42">
            <a:extLst>
              <a:ext uri="{FF2B5EF4-FFF2-40B4-BE49-F238E27FC236}">
                <a16:creationId xmlns:a16="http://schemas.microsoft.com/office/drawing/2014/main" id="{2243A0E8-854A-4B47-838A-A7EB923BC4F1}"/>
              </a:ext>
            </a:extLst>
          </p:cNvPr>
          <p:cNvCxnSpPr>
            <a:cxnSpLocks/>
          </p:cNvCxnSpPr>
          <p:nvPr/>
        </p:nvCxnSpPr>
        <p:spPr>
          <a:xfrm>
            <a:off x="1989038" y="869652"/>
            <a:ext cx="171946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42">
            <a:extLst>
              <a:ext uri="{FF2B5EF4-FFF2-40B4-BE49-F238E27FC236}">
                <a16:creationId xmlns:a16="http://schemas.microsoft.com/office/drawing/2014/main" id="{931111E7-3A90-4FCC-AF53-7CEBF1F973C4}"/>
              </a:ext>
            </a:extLst>
          </p:cNvPr>
          <p:cNvCxnSpPr>
            <a:cxnSpLocks/>
          </p:cNvCxnSpPr>
          <p:nvPr/>
        </p:nvCxnSpPr>
        <p:spPr>
          <a:xfrm>
            <a:off x="4470499" y="875051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42">
            <a:extLst>
              <a:ext uri="{FF2B5EF4-FFF2-40B4-BE49-F238E27FC236}">
                <a16:creationId xmlns:a16="http://schemas.microsoft.com/office/drawing/2014/main" id="{E651CB5D-94A7-49DF-A8FC-18147D536FF8}"/>
              </a:ext>
            </a:extLst>
          </p:cNvPr>
          <p:cNvCxnSpPr>
            <a:cxnSpLocks/>
          </p:cNvCxnSpPr>
          <p:nvPr/>
        </p:nvCxnSpPr>
        <p:spPr>
          <a:xfrm>
            <a:off x="6492312" y="858786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CDB7556-92CF-4AFA-9EF7-F9FA83983DCB}"/>
              </a:ext>
            </a:extLst>
          </p:cNvPr>
          <p:cNvSpPr txBox="1"/>
          <p:nvPr/>
        </p:nvSpPr>
        <p:spPr>
          <a:xfrm>
            <a:off x="2604238" y="8821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1394DAD-3527-404A-97E7-B0B1BF2A00B5}"/>
              </a:ext>
            </a:extLst>
          </p:cNvPr>
          <p:cNvSpPr txBox="1"/>
          <p:nvPr/>
        </p:nvSpPr>
        <p:spPr>
          <a:xfrm>
            <a:off x="4867195" y="8821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8D39958-7447-4626-895E-E07481AF2D7C}"/>
              </a:ext>
            </a:extLst>
          </p:cNvPr>
          <p:cNvSpPr txBox="1"/>
          <p:nvPr/>
        </p:nvSpPr>
        <p:spPr>
          <a:xfrm>
            <a:off x="6939931" y="8662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③</a:t>
            </a:r>
          </a:p>
        </p:txBody>
      </p:sp>
      <p:sp>
        <p:nvSpPr>
          <p:cNvPr id="48" name="コンテンツ プレースホルダー 2">
            <a:extLst>
              <a:ext uri="{FF2B5EF4-FFF2-40B4-BE49-F238E27FC236}">
                <a16:creationId xmlns:a16="http://schemas.microsoft.com/office/drawing/2014/main" id="{97BA79DF-035C-41CA-B6DA-BB956B720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95" y="1933575"/>
            <a:ext cx="10861040" cy="404223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ja-JP" altLang="en-US" sz="2400" dirty="0"/>
              <a:t>端末で取得した位置情報のリクエストを</a:t>
            </a:r>
            <a:r>
              <a:rPr lang="en-US" altLang="ja-JP" sz="2400" dirty="0" err="1"/>
              <a:t>APIGateway</a:t>
            </a:r>
            <a:r>
              <a:rPr lang="ja-JP" altLang="en-US" sz="2400" dirty="0"/>
              <a:t>のエントリに送る</a:t>
            </a:r>
          </a:p>
          <a:p>
            <a:pPr marL="457200" lvl="1" indent="0">
              <a:buNone/>
            </a:pPr>
            <a:r>
              <a:rPr lang="en-US" altLang="ja-JP" sz="2000" dirty="0"/>
              <a:t>(POST</a:t>
            </a:r>
            <a:r>
              <a:rPr lang="ja-JP" altLang="en-US" sz="2000" dirty="0"/>
              <a:t>メソッド</a:t>
            </a:r>
            <a:r>
              <a:rPr lang="en-US" altLang="ja-JP" sz="2000" dirty="0"/>
              <a:t>, content-type: json, body</a:t>
            </a:r>
            <a:r>
              <a:rPr lang="ja-JP" altLang="en-US" sz="2000" dirty="0"/>
              <a:t>部に</a:t>
            </a:r>
            <a:r>
              <a:rPr lang="en-US" altLang="ja-JP" sz="2000" dirty="0"/>
              <a:t>json</a:t>
            </a:r>
            <a:r>
              <a:rPr lang="ja-JP" altLang="en-US" sz="2000" dirty="0"/>
              <a:t>データ</a:t>
            </a:r>
            <a:r>
              <a:rPr lang="en-US" altLang="ja-JP" sz="2000" dirty="0"/>
              <a:t>)</a:t>
            </a:r>
            <a:endParaRPr lang="ja-JP" altLang="en-US" sz="2000" dirty="0"/>
          </a:p>
          <a:p>
            <a:pPr marL="457200" lvl="1" indent="0">
              <a:buNone/>
            </a:pPr>
            <a:endParaRPr lang="en-US" altLang="ja-JP" sz="20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2400" dirty="0" err="1"/>
              <a:t>APIGateway</a:t>
            </a:r>
            <a:r>
              <a:rPr lang="ja-JP" altLang="en-US" sz="2400" dirty="0"/>
              <a:t>が</a:t>
            </a:r>
            <a:r>
              <a:rPr lang="en-US" altLang="ja-JP" sz="2400" dirty="0"/>
              <a:t>Lambda(</a:t>
            </a:r>
            <a:r>
              <a:rPr lang="en-US" altLang="ja-JP" sz="2400" dirty="0" err="1"/>
              <a:t>parse_request</a:t>
            </a:r>
            <a:r>
              <a:rPr lang="en-US" altLang="ja-JP" sz="2400" dirty="0"/>
              <a:t>) </a:t>
            </a:r>
            <a:r>
              <a:rPr lang="ja-JP" altLang="en-US" sz="2400" dirty="0"/>
              <a:t>を呼び出す</a:t>
            </a:r>
            <a:endParaRPr lang="en-US" altLang="ja-JP" sz="2400" dirty="0"/>
          </a:p>
          <a:p>
            <a:pPr marL="457200" lvl="1" indent="0">
              <a:buNone/>
            </a:pPr>
            <a:r>
              <a:rPr lang="en-US" altLang="ja-JP" sz="2000" dirty="0"/>
              <a:t>Lambda</a:t>
            </a:r>
            <a:r>
              <a:rPr lang="ja-JP" altLang="en-US" sz="2000" dirty="0"/>
              <a:t>は</a:t>
            </a:r>
            <a:r>
              <a:rPr lang="en-US" altLang="ja-JP" sz="2000" dirty="0"/>
              <a:t>Python(3.7)</a:t>
            </a:r>
            <a:r>
              <a:rPr lang="ja-JP" altLang="en-US" sz="2000" dirty="0"/>
              <a:t>で記述される </a:t>
            </a:r>
            <a:r>
              <a:rPr lang="en-US" altLang="ja-JP" sz="2000" dirty="0"/>
              <a:t>(</a:t>
            </a:r>
            <a:r>
              <a:rPr lang="ja-JP" altLang="en-US" sz="2000" dirty="0"/>
              <a:t>以後同じ</a:t>
            </a:r>
            <a:r>
              <a:rPr lang="en-US" altLang="ja-JP" sz="2000" dirty="0"/>
              <a:t>)</a:t>
            </a:r>
            <a:endParaRPr lang="ja-JP" altLang="en-US" sz="2000" dirty="0"/>
          </a:p>
          <a:p>
            <a:pPr marL="457200" indent="-457200">
              <a:buFont typeface="+mj-ea"/>
              <a:buAutoNum type="circleNumDbPlain"/>
            </a:pPr>
            <a:endParaRPr lang="en-US" altLang="ja-JP" sz="24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2400" dirty="0" err="1"/>
              <a:t>parse_request</a:t>
            </a:r>
            <a:r>
              <a:rPr lang="ja-JP" altLang="en-US" sz="2400" dirty="0"/>
              <a:t>で</a:t>
            </a:r>
            <a:r>
              <a:rPr lang="en-US" altLang="ja-JP" sz="2400" dirty="0"/>
              <a:t>SQS</a:t>
            </a:r>
            <a:r>
              <a:rPr lang="ja-JP" altLang="en-US" sz="2400" dirty="0"/>
              <a:t>にリクエストを積む</a:t>
            </a:r>
            <a:endParaRPr lang="en-US" altLang="ja-JP" sz="2400" dirty="0"/>
          </a:p>
          <a:p>
            <a:pPr marL="457200" lvl="1" indent="0">
              <a:buNone/>
            </a:pPr>
            <a:r>
              <a:rPr lang="ja-JP" altLang="en-US" sz="2000" dirty="0"/>
              <a:t>この際、</a:t>
            </a:r>
            <a:r>
              <a:rPr lang="en-US" altLang="ja-JP" sz="2000" dirty="0"/>
              <a:t>JSON</a:t>
            </a:r>
            <a:r>
              <a:rPr lang="ja-JP" altLang="en-US" sz="2000" dirty="0"/>
              <a:t>の値チェックなどのリクエスト単体の</a:t>
            </a:r>
            <a:r>
              <a:rPr lang="en-US" altLang="ja-JP" sz="2000" dirty="0"/>
              <a:t>validation</a:t>
            </a:r>
            <a:r>
              <a:rPr lang="ja-JP" altLang="en-US" sz="2000" dirty="0"/>
              <a:t>は行う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積む際に</a:t>
            </a:r>
            <a:r>
              <a:rPr lang="en-US" altLang="ja-JP" sz="2000" dirty="0"/>
              <a:t>CSV</a:t>
            </a:r>
            <a:r>
              <a:rPr lang="ja-JP" altLang="en-US" sz="2000" dirty="0"/>
              <a:t>形式の文字列に変換している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なお、</a:t>
            </a:r>
            <a:r>
              <a:rPr lang="en-US" altLang="ja-JP" sz="2000" dirty="0"/>
              <a:t>SQS</a:t>
            </a:r>
            <a:r>
              <a:rPr lang="ja-JP" altLang="en-US" sz="2000" dirty="0"/>
              <a:t>は標準キューである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C9A1638-5112-45DA-81C8-4EDA86EE4296}"/>
              </a:ext>
            </a:extLst>
          </p:cNvPr>
          <p:cNvSpPr txBox="1"/>
          <p:nvPr/>
        </p:nvSpPr>
        <p:spPr>
          <a:xfrm>
            <a:off x="464466" y="291376"/>
            <a:ext cx="646331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受取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1546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9">
            <a:extLst>
              <a:ext uri="{FF2B5EF4-FFF2-40B4-BE49-F238E27FC236}">
                <a16:creationId xmlns:a16="http://schemas.microsoft.com/office/drawing/2014/main" id="{D363478F-CC4E-4D6F-9F9D-3E27A1F977EC}"/>
              </a:ext>
            </a:extLst>
          </p:cNvPr>
          <p:cNvGrpSpPr/>
          <p:nvPr/>
        </p:nvGrpSpPr>
        <p:grpSpPr>
          <a:xfrm>
            <a:off x="262038" y="1104419"/>
            <a:ext cx="1072750" cy="859842"/>
            <a:chOff x="537920" y="3353653"/>
            <a:chExt cx="1072750" cy="859842"/>
          </a:xfrm>
        </p:grpSpPr>
        <p:pic>
          <p:nvPicPr>
            <p:cNvPr id="5" name="Graphic 70">
              <a:extLst>
                <a:ext uri="{FF2B5EF4-FFF2-40B4-BE49-F238E27FC236}">
                  <a16:creationId xmlns:a16="http://schemas.microsoft.com/office/drawing/2014/main" id="{799C75A0-DA7C-403C-9EA0-EBE3DC82C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8545" y="3353653"/>
              <a:ext cx="571500" cy="571500"/>
            </a:xfrm>
            <a:prstGeom prst="rect">
              <a:avLst/>
            </a:prstGeom>
          </p:spPr>
        </p:pic>
        <p:sp>
          <p:nvSpPr>
            <p:cNvPr id="6" name="TextBox 71">
              <a:extLst>
                <a:ext uri="{FF2B5EF4-FFF2-40B4-BE49-F238E27FC236}">
                  <a16:creationId xmlns:a16="http://schemas.microsoft.com/office/drawing/2014/main" id="{FBD7C65C-0612-464E-B7F3-EA7EF74D059B}"/>
                </a:ext>
              </a:extLst>
            </p:cNvPr>
            <p:cNvSpPr txBox="1"/>
            <p:nvPr/>
          </p:nvSpPr>
          <p:spPr>
            <a:xfrm>
              <a:off x="537920" y="3951885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Mobile client</a:t>
              </a:r>
            </a:p>
          </p:txBody>
        </p:sp>
      </p:grpSp>
      <p:pic>
        <p:nvPicPr>
          <p:cNvPr id="7" name="Graphic 3">
            <a:extLst>
              <a:ext uri="{FF2B5EF4-FFF2-40B4-BE49-F238E27FC236}">
                <a16:creationId xmlns:a16="http://schemas.microsoft.com/office/drawing/2014/main" id="{A103A305-92B3-44CE-9B33-2EC04180A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03624" y="999917"/>
            <a:ext cx="762000" cy="1092200"/>
          </a:xfrm>
          <a:prstGeom prst="rect">
            <a:avLst/>
          </a:prstGeom>
        </p:spPr>
      </p:pic>
      <p:pic>
        <p:nvPicPr>
          <p:cNvPr id="8" name="Graphic 59">
            <a:extLst>
              <a:ext uri="{FF2B5EF4-FFF2-40B4-BE49-F238E27FC236}">
                <a16:creationId xmlns:a16="http://schemas.microsoft.com/office/drawing/2014/main" id="{B6D1220D-C3EE-49F3-AF41-5FDBA3FA42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5437" y="999917"/>
            <a:ext cx="762000" cy="952500"/>
          </a:xfrm>
          <a:prstGeom prst="rect">
            <a:avLst/>
          </a:prstGeom>
        </p:spPr>
      </p:pic>
      <p:pic>
        <p:nvPicPr>
          <p:cNvPr id="9" name="Graphic 7">
            <a:extLst>
              <a:ext uri="{FF2B5EF4-FFF2-40B4-BE49-F238E27FC236}">
                <a16:creationId xmlns:a16="http://schemas.microsoft.com/office/drawing/2014/main" id="{55846175-EDDC-4002-BD19-7EDD023184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47250" y="999917"/>
            <a:ext cx="762000" cy="952500"/>
          </a:xfrm>
          <a:prstGeom prst="rect">
            <a:avLst/>
          </a:prstGeom>
        </p:spPr>
      </p:pic>
      <p:pic>
        <p:nvPicPr>
          <p:cNvPr id="11" name="Graphic 59">
            <a:extLst>
              <a:ext uri="{FF2B5EF4-FFF2-40B4-BE49-F238E27FC236}">
                <a16:creationId xmlns:a16="http://schemas.microsoft.com/office/drawing/2014/main" id="{B4DD1B2E-2E1D-4D1E-A72E-CC176DF994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5437" y="2536634"/>
            <a:ext cx="762000" cy="952500"/>
          </a:xfrm>
          <a:prstGeom prst="rect">
            <a:avLst/>
          </a:prstGeom>
        </p:spPr>
      </p:pic>
      <p:pic>
        <p:nvPicPr>
          <p:cNvPr id="13" name="Graphic 2">
            <a:extLst>
              <a:ext uri="{FF2B5EF4-FFF2-40B4-BE49-F238E27FC236}">
                <a16:creationId xmlns:a16="http://schemas.microsoft.com/office/drawing/2014/main" id="{57EE68FC-B160-4D96-9BC7-488ABB7FDD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69061" y="2536633"/>
            <a:ext cx="762000" cy="952500"/>
          </a:xfrm>
          <a:prstGeom prst="rect">
            <a:avLst/>
          </a:prstGeom>
        </p:spPr>
      </p:pic>
      <p:pic>
        <p:nvPicPr>
          <p:cNvPr id="14" name="Graphic 2">
            <a:extLst>
              <a:ext uri="{FF2B5EF4-FFF2-40B4-BE49-F238E27FC236}">
                <a16:creationId xmlns:a16="http://schemas.microsoft.com/office/drawing/2014/main" id="{3CADE54C-9BBD-45D8-A6D0-19CD3E3C12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03624" y="2536634"/>
            <a:ext cx="762000" cy="1092200"/>
          </a:xfrm>
          <a:prstGeom prst="rect">
            <a:avLst/>
          </a:prstGeom>
        </p:spPr>
      </p:pic>
      <p:pic>
        <p:nvPicPr>
          <p:cNvPr id="18" name="Graphic 59">
            <a:extLst>
              <a:ext uri="{FF2B5EF4-FFF2-40B4-BE49-F238E27FC236}">
                <a16:creationId xmlns:a16="http://schemas.microsoft.com/office/drawing/2014/main" id="{5E5B22F8-B044-4392-838C-DB5098A844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5437" y="4096838"/>
            <a:ext cx="762000" cy="952500"/>
          </a:xfrm>
          <a:prstGeom prst="rect">
            <a:avLst/>
          </a:prstGeom>
        </p:spPr>
      </p:pic>
      <p:pic>
        <p:nvPicPr>
          <p:cNvPr id="19" name="Graphic 2">
            <a:extLst>
              <a:ext uri="{FF2B5EF4-FFF2-40B4-BE49-F238E27FC236}">
                <a16:creationId xmlns:a16="http://schemas.microsoft.com/office/drawing/2014/main" id="{B2D5FC1A-1D96-426F-B4E3-4C42DB443A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31493" y="4073351"/>
            <a:ext cx="762000" cy="1092200"/>
          </a:xfrm>
          <a:prstGeom prst="rect">
            <a:avLst/>
          </a:prstGeom>
        </p:spPr>
      </p:pic>
      <p:pic>
        <p:nvPicPr>
          <p:cNvPr id="20" name="Graphic 2">
            <a:extLst>
              <a:ext uri="{FF2B5EF4-FFF2-40B4-BE49-F238E27FC236}">
                <a16:creationId xmlns:a16="http://schemas.microsoft.com/office/drawing/2014/main" id="{9E9E899A-6D02-4444-B759-095E2741AF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59120" y="4049409"/>
            <a:ext cx="762000" cy="952500"/>
          </a:xfrm>
          <a:prstGeom prst="rect">
            <a:avLst/>
          </a:prstGeom>
        </p:spPr>
      </p:pic>
      <p:pic>
        <p:nvPicPr>
          <p:cNvPr id="21" name="Graphic 2">
            <a:extLst>
              <a:ext uri="{FF2B5EF4-FFF2-40B4-BE49-F238E27FC236}">
                <a16:creationId xmlns:a16="http://schemas.microsoft.com/office/drawing/2014/main" id="{BE3678C0-603A-4DCB-8F62-2B8D924970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47250" y="4073351"/>
            <a:ext cx="762000" cy="952500"/>
          </a:xfrm>
          <a:prstGeom prst="rect">
            <a:avLst/>
          </a:prstGeom>
        </p:spPr>
      </p:pic>
      <p:pic>
        <p:nvPicPr>
          <p:cNvPr id="23" name="Graphic 26">
            <a:extLst>
              <a:ext uri="{FF2B5EF4-FFF2-40B4-BE49-F238E27FC236}">
                <a16:creationId xmlns:a16="http://schemas.microsoft.com/office/drawing/2014/main" id="{B070B8B4-CED1-45EC-AE11-201572FEA4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69061" y="5610069"/>
            <a:ext cx="762000" cy="1092200"/>
          </a:xfrm>
          <a:prstGeom prst="rect">
            <a:avLst/>
          </a:prstGeom>
        </p:spPr>
      </p:pic>
      <p:pic>
        <p:nvPicPr>
          <p:cNvPr id="24" name="Graphic 2">
            <a:extLst>
              <a:ext uri="{FF2B5EF4-FFF2-40B4-BE49-F238E27FC236}">
                <a16:creationId xmlns:a16="http://schemas.microsoft.com/office/drawing/2014/main" id="{C800DC76-5395-4929-9BFD-B130C7F11D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47247" y="5610069"/>
            <a:ext cx="762000" cy="952500"/>
          </a:xfrm>
          <a:prstGeom prst="rect">
            <a:avLst/>
          </a:prstGeom>
        </p:spPr>
      </p:pic>
      <p:cxnSp>
        <p:nvCxnSpPr>
          <p:cNvPr id="25" name="Straight Arrow Connector 42">
            <a:extLst>
              <a:ext uri="{FF2B5EF4-FFF2-40B4-BE49-F238E27FC236}">
                <a16:creationId xmlns:a16="http://schemas.microsoft.com/office/drawing/2014/main" id="{2243A0E8-854A-4B47-838A-A7EB923BC4F1}"/>
              </a:ext>
            </a:extLst>
          </p:cNvPr>
          <p:cNvCxnSpPr>
            <a:cxnSpLocks/>
          </p:cNvCxnSpPr>
          <p:nvPr/>
        </p:nvCxnSpPr>
        <p:spPr>
          <a:xfrm>
            <a:off x="1084163" y="1393527"/>
            <a:ext cx="171946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42">
            <a:extLst>
              <a:ext uri="{FF2B5EF4-FFF2-40B4-BE49-F238E27FC236}">
                <a16:creationId xmlns:a16="http://schemas.microsoft.com/office/drawing/2014/main" id="{931111E7-3A90-4FCC-AF53-7CEBF1F973C4}"/>
              </a:ext>
            </a:extLst>
          </p:cNvPr>
          <p:cNvCxnSpPr>
            <a:cxnSpLocks/>
          </p:cNvCxnSpPr>
          <p:nvPr/>
        </p:nvCxnSpPr>
        <p:spPr>
          <a:xfrm>
            <a:off x="3565624" y="1398926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42">
            <a:extLst>
              <a:ext uri="{FF2B5EF4-FFF2-40B4-BE49-F238E27FC236}">
                <a16:creationId xmlns:a16="http://schemas.microsoft.com/office/drawing/2014/main" id="{E651CB5D-94A7-49DF-A8FC-18147D536FF8}"/>
              </a:ext>
            </a:extLst>
          </p:cNvPr>
          <p:cNvCxnSpPr>
            <a:cxnSpLocks/>
          </p:cNvCxnSpPr>
          <p:nvPr/>
        </p:nvCxnSpPr>
        <p:spPr>
          <a:xfrm>
            <a:off x="5587437" y="1382661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42">
            <a:extLst>
              <a:ext uri="{FF2B5EF4-FFF2-40B4-BE49-F238E27FC236}">
                <a16:creationId xmlns:a16="http://schemas.microsoft.com/office/drawing/2014/main" id="{939C3442-E717-4841-BC2D-A1A2E82692E8}"/>
              </a:ext>
            </a:extLst>
          </p:cNvPr>
          <p:cNvCxnSpPr>
            <a:cxnSpLocks/>
          </p:cNvCxnSpPr>
          <p:nvPr/>
        </p:nvCxnSpPr>
        <p:spPr>
          <a:xfrm>
            <a:off x="3565623" y="2909863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42">
            <a:extLst>
              <a:ext uri="{FF2B5EF4-FFF2-40B4-BE49-F238E27FC236}">
                <a16:creationId xmlns:a16="http://schemas.microsoft.com/office/drawing/2014/main" id="{5F86128A-048D-427A-BC7C-2AB24586B4CD}"/>
              </a:ext>
            </a:extLst>
          </p:cNvPr>
          <p:cNvCxnSpPr>
            <a:cxnSpLocks/>
          </p:cNvCxnSpPr>
          <p:nvPr/>
        </p:nvCxnSpPr>
        <p:spPr>
          <a:xfrm flipV="1">
            <a:off x="5587436" y="3012883"/>
            <a:ext cx="3199513" cy="2602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122">
            <a:extLst>
              <a:ext uri="{FF2B5EF4-FFF2-40B4-BE49-F238E27FC236}">
                <a16:creationId xmlns:a16="http://schemas.microsoft.com/office/drawing/2014/main" id="{1189CC59-29A5-4BD4-B6BE-7A6C4951AB9B}"/>
              </a:ext>
            </a:extLst>
          </p:cNvPr>
          <p:cNvCxnSpPr>
            <a:cxnSpLocks/>
          </p:cNvCxnSpPr>
          <p:nvPr/>
        </p:nvCxnSpPr>
        <p:spPr>
          <a:xfrm flipV="1">
            <a:off x="7609247" y="3514384"/>
            <a:ext cx="1640814" cy="798233"/>
          </a:xfrm>
          <a:prstGeom prst="bentConnector3">
            <a:avLst>
              <a:gd name="adj1" fmla="val 9989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42">
            <a:extLst>
              <a:ext uri="{FF2B5EF4-FFF2-40B4-BE49-F238E27FC236}">
                <a16:creationId xmlns:a16="http://schemas.microsoft.com/office/drawing/2014/main" id="{8931444F-91A9-48A2-B5BD-34BB785BFF93}"/>
              </a:ext>
            </a:extLst>
          </p:cNvPr>
          <p:cNvCxnSpPr>
            <a:cxnSpLocks/>
          </p:cNvCxnSpPr>
          <p:nvPr/>
        </p:nvCxnSpPr>
        <p:spPr>
          <a:xfrm flipV="1">
            <a:off x="7650304" y="4525659"/>
            <a:ext cx="2514896" cy="176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2">
            <a:extLst>
              <a:ext uri="{FF2B5EF4-FFF2-40B4-BE49-F238E27FC236}">
                <a16:creationId xmlns:a16="http://schemas.microsoft.com/office/drawing/2014/main" id="{6132CFB3-7135-4A3C-B606-77143EFA5503}"/>
              </a:ext>
            </a:extLst>
          </p:cNvPr>
          <p:cNvCxnSpPr>
            <a:cxnSpLocks/>
          </p:cNvCxnSpPr>
          <p:nvPr/>
        </p:nvCxnSpPr>
        <p:spPr>
          <a:xfrm>
            <a:off x="3583399" y="4446926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2">
            <a:extLst>
              <a:ext uri="{FF2B5EF4-FFF2-40B4-BE49-F238E27FC236}">
                <a16:creationId xmlns:a16="http://schemas.microsoft.com/office/drawing/2014/main" id="{7851DAA9-3BB9-41FE-927D-B98B8CF6E9C8}"/>
              </a:ext>
            </a:extLst>
          </p:cNvPr>
          <p:cNvCxnSpPr>
            <a:cxnSpLocks/>
          </p:cNvCxnSpPr>
          <p:nvPr/>
        </p:nvCxnSpPr>
        <p:spPr>
          <a:xfrm>
            <a:off x="5587437" y="4448126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122">
            <a:extLst>
              <a:ext uri="{FF2B5EF4-FFF2-40B4-BE49-F238E27FC236}">
                <a16:creationId xmlns:a16="http://schemas.microsoft.com/office/drawing/2014/main" id="{2808F6CE-FDC2-470B-A975-6165D7BB98B6}"/>
              </a:ext>
            </a:extLst>
          </p:cNvPr>
          <p:cNvCxnSpPr>
            <a:cxnSpLocks/>
            <a:stCxn id="23" idx="0"/>
          </p:cNvCxnSpPr>
          <p:nvPr/>
        </p:nvCxnSpPr>
        <p:spPr>
          <a:xfrm rot="16200000" flipV="1">
            <a:off x="8027512" y="4387520"/>
            <a:ext cx="845342" cy="1599756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8">
            <a:extLst>
              <a:ext uri="{FF2B5EF4-FFF2-40B4-BE49-F238E27FC236}">
                <a16:creationId xmlns:a16="http://schemas.microsoft.com/office/drawing/2014/main" id="{8E53AAF9-6AA5-40EF-B3B1-4F7447E70AC9}"/>
              </a:ext>
            </a:extLst>
          </p:cNvPr>
          <p:cNvSpPr/>
          <p:nvPr/>
        </p:nvSpPr>
        <p:spPr>
          <a:xfrm>
            <a:off x="2594601" y="678819"/>
            <a:ext cx="5251822" cy="1387964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879196"/>
              </a:solidFill>
            </a:endParaRPr>
          </a:p>
        </p:txBody>
      </p:sp>
      <p:sp>
        <p:nvSpPr>
          <p:cNvPr id="63" name="Rectangle 8">
            <a:extLst>
              <a:ext uri="{FF2B5EF4-FFF2-40B4-BE49-F238E27FC236}">
                <a16:creationId xmlns:a16="http://schemas.microsoft.com/office/drawing/2014/main" id="{4BF42E0B-AF37-4252-8364-5E0A876F4218}"/>
              </a:ext>
            </a:extLst>
          </p:cNvPr>
          <p:cNvSpPr/>
          <p:nvPr/>
        </p:nvSpPr>
        <p:spPr>
          <a:xfrm>
            <a:off x="2580526" y="2233277"/>
            <a:ext cx="7268868" cy="1387964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879196"/>
              </a:solidFill>
            </a:endParaRPr>
          </a:p>
        </p:txBody>
      </p:sp>
      <p:cxnSp>
        <p:nvCxnSpPr>
          <p:cNvPr id="35" name="Elbow Connector 122">
            <a:extLst>
              <a:ext uri="{FF2B5EF4-FFF2-40B4-BE49-F238E27FC236}">
                <a16:creationId xmlns:a16="http://schemas.microsoft.com/office/drawing/2014/main" id="{A9CAC1E9-70C3-45B2-A945-42542F3EA71E}"/>
              </a:ext>
            </a:extLst>
          </p:cNvPr>
          <p:cNvCxnSpPr>
            <a:cxnSpLocks/>
            <a:stCxn id="23" idx="3"/>
            <a:endCxn id="20" idx="2"/>
          </p:cNvCxnSpPr>
          <p:nvPr/>
        </p:nvCxnSpPr>
        <p:spPr>
          <a:xfrm flipV="1">
            <a:off x="9631061" y="5001909"/>
            <a:ext cx="1009059" cy="1154260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2">
            <a:extLst>
              <a:ext uri="{FF2B5EF4-FFF2-40B4-BE49-F238E27FC236}">
                <a16:creationId xmlns:a16="http://schemas.microsoft.com/office/drawing/2014/main" id="{3D05C747-BFD2-4E95-A888-5930B059E2C5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 flipH="1">
            <a:off x="7228247" y="5025851"/>
            <a:ext cx="3" cy="58421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8">
            <a:extLst>
              <a:ext uri="{FF2B5EF4-FFF2-40B4-BE49-F238E27FC236}">
                <a16:creationId xmlns:a16="http://schemas.microsoft.com/office/drawing/2014/main" id="{4030B42E-FF70-49B4-B901-1EAA4EFF6451}"/>
              </a:ext>
            </a:extLst>
          </p:cNvPr>
          <p:cNvSpPr/>
          <p:nvPr/>
        </p:nvSpPr>
        <p:spPr>
          <a:xfrm>
            <a:off x="2580526" y="3798550"/>
            <a:ext cx="8636114" cy="1387964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879196"/>
              </a:solidFill>
            </a:endParaRPr>
          </a:p>
        </p:txBody>
      </p:sp>
      <p:sp>
        <p:nvSpPr>
          <p:cNvPr id="50" name="Rectangle 8">
            <a:extLst>
              <a:ext uri="{FF2B5EF4-FFF2-40B4-BE49-F238E27FC236}">
                <a16:creationId xmlns:a16="http://schemas.microsoft.com/office/drawing/2014/main" id="{BB7B69EA-7B4B-4E27-AC92-199B2C187777}"/>
              </a:ext>
            </a:extLst>
          </p:cNvPr>
          <p:cNvSpPr/>
          <p:nvPr/>
        </p:nvSpPr>
        <p:spPr>
          <a:xfrm>
            <a:off x="6604564" y="3994469"/>
            <a:ext cx="5059115" cy="2707773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879196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C685B31-F421-48E4-B900-80158D7FBD46}"/>
              </a:ext>
            </a:extLst>
          </p:cNvPr>
          <p:cNvSpPr txBox="1"/>
          <p:nvPr/>
        </p:nvSpPr>
        <p:spPr>
          <a:xfrm>
            <a:off x="3699366" y="691301"/>
            <a:ext cx="64633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受取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D8AAC87-AC1A-483B-B31C-3956F6162339}"/>
              </a:ext>
            </a:extLst>
          </p:cNvPr>
          <p:cNvSpPr txBox="1"/>
          <p:nvPr/>
        </p:nvSpPr>
        <p:spPr>
          <a:xfrm>
            <a:off x="3688867" y="2233277"/>
            <a:ext cx="1107996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一時保管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C2905B4-AF5A-4409-AEB9-F61B899FB6D8}"/>
              </a:ext>
            </a:extLst>
          </p:cNvPr>
          <p:cNvSpPr txBox="1"/>
          <p:nvPr/>
        </p:nvSpPr>
        <p:spPr>
          <a:xfrm>
            <a:off x="3699366" y="3864743"/>
            <a:ext cx="64633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振分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B5D0E5A-BB45-49DB-9D43-B520C8BC14DA}"/>
              </a:ext>
            </a:extLst>
          </p:cNvPr>
          <p:cNvSpPr txBox="1"/>
          <p:nvPr/>
        </p:nvSpPr>
        <p:spPr>
          <a:xfrm>
            <a:off x="10551100" y="6261321"/>
            <a:ext cx="1107996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一覧取得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FDEAFC8-10EC-4F6F-BD1E-CF56E576F128}"/>
              </a:ext>
            </a:extLst>
          </p:cNvPr>
          <p:cNvSpPr txBox="1"/>
          <p:nvPr/>
        </p:nvSpPr>
        <p:spPr>
          <a:xfrm>
            <a:off x="8913998" y="231480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作業用</a:t>
            </a:r>
            <a:endParaRPr kumimoji="1" lang="ja-JP" altLang="en-US" sz="14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05108C1-DFA2-4DC7-A7C9-6246D0DF2387}"/>
              </a:ext>
            </a:extLst>
          </p:cNvPr>
          <p:cNvSpPr txBox="1"/>
          <p:nvPr/>
        </p:nvSpPr>
        <p:spPr>
          <a:xfrm>
            <a:off x="9535845" y="46591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格納用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EE9A0C3-C5EC-4CAF-8C89-A8A88C06DDF6}"/>
              </a:ext>
            </a:extLst>
          </p:cNvPr>
          <p:cNvSpPr txBox="1"/>
          <p:nvPr/>
        </p:nvSpPr>
        <p:spPr>
          <a:xfrm>
            <a:off x="7204217" y="537212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ダウンロード用</a:t>
            </a:r>
            <a:endParaRPr kumimoji="1" lang="ja-JP" altLang="en-US" sz="14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BF33943-BDBD-434D-A179-B90754A28495}"/>
              </a:ext>
            </a:extLst>
          </p:cNvPr>
          <p:cNvSpPr/>
          <p:nvPr/>
        </p:nvSpPr>
        <p:spPr>
          <a:xfrm>
            <a:off x="1828547" y="2063574"/>
            <a:ext cx="8534906" cy="1928112"/>
          </a:xfrm>
          <a:prstGeom prst="rect">
            <a:avLst/>
          </a:prstGeom>
          <a:noFill/>
          <a:ln w="31750" cap="flat">
            <a:solidFill>
              <a:schemeClr val="accent2"/>
            </a:solidFill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9C32D73C-703F-4975-AA75-7EEBB93C2ED4}"/>
              </a:ext>
            </a:extLst>
          </p:cNvPr>
          <p:cNvSpPr/>
          <p:nvPr/>
        </p:nvSpPr>
        <p:spPr>
          <a:xfrm>
            <a:off x="6414631" y="465777"/>
            <a:ext cx="3948821" cy="1590191"/>
          </a:xfrm>
          <a:prstGeom prst="rect">
            <a:avLst/>
          </a:prstGeom>
          <a:noFill/>
          <a:ln w="31750" cap="flat">
            <a:solidFill>
              <a:schemeClr val="accent2"/>
            </a:solidFill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Elbow Connector 122">
            <a:extLst>
              <a:ext uri="{FF2B5EF4-FFF2-40B4-BE49-F238E27FC236}">
                <a16:creationId xmlns:a16="http://schemas.microsoft.com/office/drawing/2014/main" id="{5825D826-5256-45E0-BC1D-BE38ECF92471}"/>
              </a:ext>
            </a:extLst>
          </p:cNvPr>
          <p:cNvCxnSpPr>
            <a:cxnSpLocks/>
          </p:cNvCxnSpPr>
          <p:nvPr/>
        </p:nvCxnSpPr>
        <p:spPr>
          <a:xfrm flipV="1">
            <a:off x="5587436" y="1986416"/>
            <a:ext cx="1640814" cy="798233"/>
          </a:xfrm>
          <a:prstGeom prst="bentConnector3">
            <a:avLst>
              <a:gd name="adj1" fmla="val 9989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050FF87D-CF7D-4138-9E80-35B239452D8D}"/>
              </a:ext>
            </a:extLst>
          </p:cNvPr>
          <p:cNvCxnSpPr/>
          <p:nvPr/>
        </p:nvCxnSpPr>
        <p:spPr>
          <a:xfrm>
            <a:off x="6414631" y="2063574"/>
            <a:ext cx="3948821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22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7">
            <a:extLst>
              <a:ext uri="{FF2B5EF4-FFF2-40B4-BE49-F238E27FC236}">
                <a16:creationId xmlns:a16="http://schemas.microsoft.com/office/drawing/2014/main" id="{55846175-EDDC-4002-BD19-7EDD02318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8254" y="750217"/>
            <a:ext cx="762000" cy="952500"/>
          </a:xfrm>
          <a:prstGeom prst="rect">
            <a:avLst/>
          </a:prstGeom>
        </p:spPr>
      </p:pic>
      <p:pic>
        <p:nvPicPr>
          <p:cNvPr id="11" name="Graphic 59">
            <a:extLst>
              <a:ext uri="{FF2B5EF4-FFF2-40B4-BE49-F238E27FC236}">
                <a16:creationId xmlns:a16="http://schemas.microsoft.com/office/drawing/2014/main" id="{B4DD1B2E-2E1D-4D1E-A72E-CC176DF994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1563" y="1308725"/>
            <a:ext cx="762000" cy="952500"/>
          </a:xfrm>
          <a:prstGeom prst="rect">
            <a:avLst/>
          </a:prstGeom>
        </p:spPr>
      </p:pic>
      <p:pic>
        <p:nvPicPr>
          <p:cNvPr id="13" name="Graphic 2">
            <a:extLst>
              <a:ext uri="{FF2B5EF4-FFF2-40B4-BE49-F238E27FC236}">
                <a16:creationId xmlns:a16="http://schemas.microsoft.com/office/drawing/2014/main" id="{57EE68FC-B160-4D96-9BC7-488ABB7FDD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95187" y="1308724"/>
            <a:ext cx="762000" cy="952500"/>
          </a:xfrm>
          <a:prstGeom prst="rect">
            <a:avLst/>
          </a:prstGeom>
        </p:spPr>
      </p:pic>
      <p:pic>
        <p:nvPicPr>
          <p:cNvPr id="14" name="Graphic 2">
            <a:extLst>
              <a:ext uri="{FF2B5EF4-FFF2-40B4-BE49-F238E27FC236}">
                <a16:creationId xmlns:a16="http://schemas.microsoft.com/office/drawing/2014/main" id="{3CADE54C-9BBD-45D8-A6D0-19CD3E3C12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29750" y="1308725"/>
            <a:ext cx="762000" cy="1092200"/>
          </a:xfrm>
          <a:prstGeom prst="rect">
            <a:avLst/>
          </a:prstGeom>
        </p:spPr>
      </p:pic>
      <p:cxnSp>
        <p:nvCxnSpPr>
          <p:cNvPr id="32" name="Straight Arrow Connector 42">
            <a:extLst>
              <a:ext uri="{FF2B5EF4-FFF2-40B4-BE49-F238E27FC236}">
                <a16:creationId xmlns:a16="http://schemas.microsoft.com/office/drawing/2014/main" id="{939C3442-E717-4841-BC2D-A1A2E82692E8}"/>
              </a:ext>
            </a:extLst>
          </p:cNvPr>
          <p:cNvCxnSpPr>
            <a:cxnSpLocks/>
          </p:cNvCxnSpPr>
          <p:nvPr/>
        </p:nvCxnSpPr>
        <p:spPr>
          <a:xfrm>
            <a:off x="3591749" y="1681954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42">
            <a:extLst>
              <a:ext uri="{FF2B5EF4-FFF2-40B4-BE49-F238E27FC236}">
                <a16:creationId xmlns:a16="http://schemas.microsoft.com/office/drawing/2014/main" id="{5F86128A-048D-427A-BC7C-2AB24586B4CD}"/>
              </a:ext>
            </a:extLst>
          </p:cNvPr>
          <p:cNvCxnSpPr>
            <a:cxnSpLocks/>
          </p:cNvCxnSpPr>
          <p:nvPr/>
        </p:nvCxnSpPr>
        <p:spPr>
          <a:xfrm flipV="1">
            <a:off x="5613562" y="1784974"/>
            <a:ext cx="3199513" cy="2602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FDEAFC8-10EC-4F6F-BD1E-CF56E576F128}"/>
              </a:ext>
            </a:extLst>
          </p:cNvPr>
          <p:cNvSpPr txBox="1"/>
          <p:nvPr/>
        </p:nvSpPr>
        <p:spPr>
          <a:xfrm>
            <a:off x="8940124" y="108689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作業用</a:t>
            </a:r>
            <a:endParaRPr kumimoji="1" lang="ja-JP" altLang="en-US" sz="1400" dirty="0"/>
          </a:p>
        </p:txBody>
      </p:sp>
      <p:cxnSp>
        <p:nvCxnSpPr>
          <p:cNvPr id="34" name="Elbow Connector 122">
            <a:extLst>
              <a:ext uri="{FF2B5EF4-FFF2-40B4-BE49-F238E27FC236}">
                <a16:creationId xmlns:a16="http://schemas.microsoft.com/office/drawing/2014/main" id="{5825D826-5256-45E0-BC1D-BE38ECF92471}"/>
              </a:ext>
            </a:extLst>
          </p:cNvPr>
          <p:cNvCxnSpPr>
            <a:cxnSpLocks/>
          </p:cNvCxnSpPr>
          <p:nvPr/>
        </p:nvCxnSpPr>
        <p:spPr>
          <a:xfrm flipV="1">
            <a:off x="5613562" y="1135995"/>
            <a:ext cx="1286625" cy="330274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E1B88C0-498D-4055-BDA9-605605245D41}"/>
              </a:ext>
            </a:extLst>
          </p:cNvPr>
          <p:cNvSpPr txBox="1"/>
          <p:nvPr/>
        </p:nvSpPr>
        <p:spPr>
          <a:xfrm>
            <a:off x="4007830" y="19243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2CE6892-1561-4C8E-8FE5-EF829C091F37}"/>
              </a:ext>
            </a:extLst>
          </p:cNvPr>
          <p:cNvSpPr txBox="1"/>
          <p:nvPr/>
        </p:nvSpPr>
        <p:spPr>
          <a:xfrm>
            <a:off x="6049125" y="7062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C88DAB7-F3BE-4215-9FE2-BA0FA222D5FB}"/>
              </a:ext>
            </a:extLst>
          </p:cNvPr>
          <p:cNvSpPr txBox="1"/>
          <p:nvPr/>
        </p:nvSpPr>
        <p:spPr>
          <a:xfrm>
            <a:off x="6570747" y="18918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③</a:t>
            </a:r>
          </a:p>
        </p:txBody>
      </p:sp>
      <p:sp>
        <p:nvSpPr>
          <p:cNvPr id="51" name="コンテンツ プレースホルダー 2">
            <a:extLst>
              <a:ext uri="{FF2B5EF4-FFF2-40B4-BE49-F238E27FC236}">
                <a16:creationId xmlns:a16="http://schemas.microsoft.com/office/drawing/2014/main" id="{E21A35E6-FBAB-435A-AD8F-A3D15F473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95" y="2930316"/>
            <a:ext cx="10861040" cy="3461593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ja-JP" sz="2400" dirty="0"/>
              <a:t>CloudWatch Events</a:t>
            </a:r>
            <a:r>
              <a:rPr lang="ja-JP" altLang="en-US" sz="2400" dirty="0"/>
              <a:t>によって、</a:t>
            </a:r>
            <a:r>
              <a:rPr lang="en-US" altLang="ja-JP" sz="2000" dirty="0"/>
              <a:t>5</a:t>
            </a:r>
            <a:r>
              <a:rPr lang="ja-JP" altLang="en-US" sz="2000" dirty="0"/>
              <a:t>分毎に</a:t>
            </a:r>
            <a:r>
              <a:rPr lang="en-US" altLang="ja-JP" sz="2000" dirty="0"/>
              <a:t>Lambda(store-request)</a:t>
            </a:r>
            <a:r>
              <a:rPr lang="ja-JP" altLang="en-US" sz="2000" dirty="0"/>
              <a:t>を呼び出す</a:t>
            </a:r>
          </a:p>
          <a:p>
            <a:pPr marL="457200" lvl="1" indent="0">
              <a:buNone/>
            </a:pPr>
            <a:endParaRPr lang="en-US" altLang="ja-JP" sz="20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2400" dirty="0"/>
              <a:t>Lambda(</a:t>
            </a:r>
            <a:r>
              <a:rPr lang="en-US" altLang="ja-JP" sz="2400" dirty="0" err="1"/>
              <a:t>store_request</a:t>
            </a:r>
            <a:r>
              <a:rPr lang="en-US" altLang="ja-JP" sz="2400" dirty="0"/>
              <a:t>)</a:t>
            </a:r>
            <a:r>
              <a:rPr lang="ja-JP" altLang="en-US" sz="2400" dirty="0"/>
              <a:t>が</a:t>
            </a:r>
            <a:r>
              <a:rPr lang="en-US" altLang="ja-JP" sz="2400" dirty="0"/>
              <a:t>SQS</a:t>
            </a:r>
            <a:r>
              <a:rPr lang="ja-JP" altLang="en-US" sz="2400" dirty="0"/>
              <a:t>からリクエストを取り込む</a:t>
            </a:r>
            <a:endParaRPr lang="en-US" altLang="ja-JP" sz="2400" dirty="0"/>
          </a:p>
          <a:p>
            <a:pPr marL="457200" lvl="1" indent="0">
              <a:buNone/>
            </a:pPr>
            <a:r>
              <a:rPr lang="ja-JP" altLang="en-US" sz="2000" dirty="0"/>
              <a:t>前フェーズで</a:t>
            </a:r>
            <a:r>
              <a:rPr lang="en-US" altLang="ja-JP" sz="2000" dirty="0"/>
              <a:t>SQS</a:t>
            </a:r>
            <a:r>
              <a:rPr lang="ja-JP" altLang="en-US" sz="2000" dirty="0"/>
              <a:t>に蓄えられたリクエストを全て取り出し、このとき重複を取り除く</a:t>
            </a:r>
          </a:p>
          <a:p>
            <a:pPr marL="457200" lvl="1" indent="0">
              <a:buNone/>
            </a:pPr>
            <a:endParaRPr lang="en-US" altLang="ja-JP" sz="2000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dirty="0"/>
              <a:t>取り出したリクエストを一つのオブジェクトにまとめる</a:t>
            </a:r>
          </a:p>
          <a:p>
            <a:pPr marL="457200" lvl="1" indent="0">
              <a:buNone/>
            </a:pPr>
            <a:r>
              <a:rPr lang="ja-JP" altLang="en-US" sz="2000" dirty="0"/>
              <a:t>オブジェクトは、</a:t>
            </a:r>
            <a:r>
              <a:rPr lang="en-US" altLang="ja-JP" sz="2000" dirty="0"/>
              <a:t>S3</a:t>
            </a:r>
            <a:r>
              <a:rPr lang="ja-JP" altLang="en-US" sz="2000" dirty="0"/>
              <a:t>の所定の作業用フォルダに格納される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8E14470-93F0-412B-9561-FEE5A9E917BA}"/>
              </a:ext>
            </a:extLst>
          </p:cNvPr>
          <p:cNvSpPr txBox="1"/>
          <p:nvPr/>
        </p:nvSpPr>
        <p:spPr>
          <a:xfrm>
            <a:off x="449278" y="336904"/>
            <a:ext cx="1107996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一時保管</a:t>
            </a:r>
          </a:p>
        </p:txBody>
      </p:sp>
    </p:spTree>
    <p:extLst>
      <p:ext uri="{BB962C8B-B14F-4D97-AF65-F5344CB8AC3E}">
        <p14:creationId xmlns:p14="http://schemas.microsoft.com/office/powerpoint/2010/main" val="326164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9">
            <a:extLst>
              <a:ext uri="{FF2B5EF4-FFF2-40B4-BE49-F238E27FC236}">
                <a16:creationId xmlns:a16="http://schemas.microsoft.com/office/drawing/2014/main" id="{D363478F-CC4E-4D6F-9F9D-3E27A1F977EC}"/>
              </a:ext>
            </a:extLst>
          </p:cNvPr>
          <p:cNvGrpSpPr/>
          <p:nvPr/>
        </p:nvGrpSpPr>
        <p:grpSpPr>
          <a:xfrm>
            <a:off x="262038" y="1104419"/>
            <a:ext cx="1072750" cy="859842"/>
            <a:chOff x="537920" y="3353653"/>
            <a:chExt cx="1072750" cy="859842"/>
          </a:xfrm>
        </p:grpSpPr>
        <p:pic>
          <p:nvPicPr>
            <p:cNvPr id="5" name="Graphic 70">
              <a:extLst>
                <a:ext uri="{FF2B5EF4-FFF2-40B4-BE49-F238E27FC236}">
                  <a16:creationId xmlns:a16="http://schemas.microsoft.com/office/drawing/2014/main" id="{799C75A0-DA7C-403C-9EA0-EBE3DC82C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8545" y="3353653"/>
              <a:ext cx="571500" cy="571500"/>
            </a:xfrm>
            <a:prstGeom prst="rect">
              <a:avLst/>
            </a:prstGeom>
          </p:spPr>
        </p:pic>
        <p:sp>
          <p:nvSpPr>
            <p:cNvPr id="6" name="TextBox 71">
              <a:extLst>
                <a:ext uri="{FF2B5EF4-FFF2-40B4-BE49-F238E27FC236}">
                  <a16:creationId xmlns:a16="http://schemas.microsoft.com/office/drawing/2014/main" id="{FBD7C65C-0612-464E-B7F3-EA7EF74D059B}"/>
                </a:ext>
              </a:extLst>
            </p:cNvPr>
            <p:cNvSpPr txBox="1"/>
            <p:nvPr/>
          </p:nvSpPr>
          <p:spPr>
            <a:xfrm>
              <a:off x="537920" y="3951885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Mobile client</a:t>
              </a:r>
            </a:p>
          </p:txBody>
        </p:sp>
      </p:grpSp>
      <p:pic>
        <p:nvPicPr>
          <p:cNvPr id="7" name="Graphic 3">
            <a:extLst>
              <a:ext uri="{FF2B5EF4-FFF2-40B4-BE49-F238E27FC236}">
                <a16:creationId xmlns:a16="http://schemas.microsoft.com/office/drawing/2014/main" id="{A103A305-92B3-44CE-9B33-2EC04180A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03624" y="999917"/>
            <a:ext cx="762000" cy="1092200"/>
          </a:xfrm>
          <a:prstGeom prst="rect">
            <a:avLst/>
          </a:prstGeom>
        </p:spPr>
      </p:pic>
      <p:pic>
        <p:nvPicPr>
          <p:cNvPr id="8" name="Graphic 59">
            <a:extLst>
              <a:ext uri="{FF2B5EF4-FFF2-40B4-BE49-F238E27FC236}">
                <a16:creationId xmlns:a16="http://schemas.microsoft.com/office/drawing/2014/main" id="{B6D1220D-C3EE-49F3-AF41-5FDBA3FA42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5437" y="999917"/>
            <a:ext cx="762000" cy="952500"/>
          </a:xfrm>
          <a:prstGeom prst="rect">
            <a:avLst/>
          </a:prstGeom>
        </p:spPr>
      </p:pic>
      <p:pic>
        <p:nvPicPr>
          <p:cNvPr id="9" name="Graphic 7">
            <a:extLst>
              <a:ext uri="{FF2B5EF4-FFF2-40B4-BE49-F238E27FC236}">
                <a16:creationId xmlns:a16="http://schemas.microsoft.com/office/drawing/2014/main" id="{55846175-EDDC-4002-BD19-7EDD023184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47250" y="999917"/>
            <a:ext cx="762000" cy="952500"/>
          </a:xfrm>
          <a:prstGeom prst="rect">
            <a:avLst/>
          </a:prstGeom>
        </p:spPr>
      </p:pic>
      <p:pic>
        <p:nvPicPr>
          <p:cNvPr id="11" name="Graphic 59">
            <a:extLst>
              <a:ext uri="{FF2B5EF4-FFF2-40B4-BE49-F238E27FC236}">
                <a16:creationId xmlns:a16="http://schemas.microsoft.com/office/drawing/2014/main" id="{B4DD1B2E-2E1D-4D1E-A72E-CC176DF994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5437" y="2536634"/>
            <a:ext cx="762000" cy="952500"/>
          </a:xfrm>
          <a:prstGeom prst="rect">
            <a:avLst/>
          </a:prstGeom>
        </p:spPr>
      </p:pic>
      <p:pic>
        <p:nvPicPr>
          <p:cNvPr id="14" name="Graphic 2">
            <a:extLst>
              <a:ext uri="{FF2B5EF4-FFF2-40B4-BE49-F238E27FC236}">
                <a16:creationId xmlns:a16="http://schemas.microsoft.com/office/drawing/2014/main" id="{3CADE54C-9BBD-45D8-A6D0-19CD3E3C12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3624" y="2536634"/>
            <a:ext cx="762000" cy="1092200"/>
          </a:xfrm>
          <a:prstGeom prst="rect">
            <a:avLst/>
          </a:prstGeom>
        </p:spPr>
      </p:pic>
      <p:pic>
        <p:nvPicPr>
          <p:cNvPr id="18" name="Graphic 59">
            <a:extLst>
              <a:ext uri="{FF2B5EF4-FFF2-40B4-BE49-F238E27FC236}">
                <a16:creationId xmlns:a16="http://schemas.microsoft.com/office/drawing/2014/main" id="{5E5B22F8-B044-4392-838C-DB5098A844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5437" y="4096838"/>
            <a:ext cx="762000" cy="952500"/>
          </a:xfrm>
          <a:prstGeom prst="rect">
            <a:avLst/>
          </a:prstGeom>
        </p:spPr>
      </p:pic>
      <p:pic>
        <p:nvPicPr>
          <p:cNvPr id="19" name="Graphic 2">
            <a:extLst>
              <a:ext uri="{FF2B5EF4-FFF2-40B4-BE49-F238E27FC236}">
                <a16:creationId xmlns:a16="http://schemas.microsoft.com/office/drawing/2014/main" id="{B2D5FC1A-1D96-426F-B4E3-4C42DB443A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31493" y="4073351"/>
            <a:ext cx="762000" cy="1092200"/>
          </a:xfrm>
          <a:prstGeom prst="rect">
            <a:avLst/>
          </a:prstGeom>
        </p:spPr>
      </p:pic>
      <p:pic>
        <p:nvPicPr>
          <p:cNvPr id="20" name="Graphic 2">
            <a:extLst>
              <a:ext uri="{FF2B5EF4-FFF2-40B4-BE49-F238E27FC236}">
                <a16:creationId xmlns:a16="http://schemas.microsoft.com/office/drawing/2014/main" id="{9E9E899A-6D02-4444-B759-095E2741A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59120" y="4049409"/>
            <a:ext cx="762000" cy="952500"/>
          </a:xfrm>
          <a:prstGeom prst="rect">
            <a:avLst/>
          </a:prstGeom>
        </p:spPr>
      </p:pic>
      <p:pic>
        <p:nvPicPr>
          <p:cNvPr id="21" name="Graphic 2">
            <a:extLst>
              <a:ext uri="{FF2B5EF4-FFF2-40B4-BE49-F238E27FC236}">
                <a16:creationId xmlns:a16="http://schemas.microsoft.com/office/drawing/2014/main" id="{BE3678C0-603A-4DCB-8F62-2B8D924970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47250" y="4073351"/>
            <a:ext cx="762000" cy="952500"/>
          </a:xfrm>
          <a:prstGeom prst="rect">
            <a:avLst/>
          </a:prstGeom>
        </p:spPr>
      </p:pic>
      <p:pic>
        <p:nvPicPr>
          <p:cNvPr id="23" name="Graphic 26">
            <a:extLst>
              <a:ext uri="{FF2B5EF4-FFF2-40B4-BE49-F238E27FC236}">
                <a16:creationId xmlns:a16="http://schemas.microsoft.com/office/drawing/2014/main" id="{B070B8B4-CED1-45EC-AE11-201572FEA4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69061" y="5610069"/>
            <a:ext cx="762000" cy="1092200"/>
          </a:xfrm>
          <a:prstGeom prst="rect">
            <a:avLst/>
          </a:prstGeom>
        </p:spPr>
      </p:pic>
      <p:pic>
        <p:nvPicPr>
          <p:cNvPr id="24" name="Graphic 2">
            <a:extLst>
              <a:ext uri="{FF2B5EF4-FFF2-40B4-BE49-F238E27FC236}">
                <a16:creationId xmlns:a16="http://schemas.microsoft.com/office/drawing/2014/main" id="{C800DC76-5395-4929-9BFD-B130C7F11D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7247" y="5610069"/>
            <a:ext cx="762000" cy="952500"/>
          </a:xfrm>
          <a:prstGeom prst="rect">
            <a:avLst/>
          </a:prstGeom>
        </p:spPr>
      </p:pic>
      <p:cxnSp>
        <p:nvCxnSpPr>
          <p:cNvPr id="25" name="Straight Arrow Connector 42">
            <a:extLst>
              <a:ext uri="{FF2B5EF4-FFF2-40B4-BE49-F238E27FC236}">
                <a16:creationId xmlns:a16="http://schemas.microsoft.com/office/drawing/2014/main" id="{2243A0E8-854A-4B47-838A-A7EB923BC4F1}"/>
              </a:ext>
            </a:extLst>
          </p:cNvPr>
          <p:cNvCxnSpPr>
            <a:cxnSpLocks/>
          </p:cNvCxnSpPr>
          <p:nvPr/>
        </p:nvCxnSpPr>
        <p:spPr>
          <a:xfrm>
            <a:off x="1084163" y="1393527"/>
            <a:ext cx="171946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42">
            <a:extLst>
              <a:ext uri="{FF2B5EF4-FFF2-40B4-BE49-F238E27FC236}">
                <a16:creationId xmlns:a16="http://schemas.microsoft.com/office/drawing/2014/main" id="{931111E7-3A90-4FCC-AF53-7CEBF1F973C4}"/>
              </a:ext>
            </a:extLst>
          </p:cNvPr>
          <p:cNvCxnSpPr>
            <a:cxnSpLocks/>
          </p:cNvCxnSpPr>
          <p:nvPr/>
        </p:nvCxnSpPr>
        <p:spPr>
          <a:xfrm>
            <a:off x="3565624" y="1398926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42">
            <a:extLst>
              <a:ext uri="{FF2B5EF4-FFF2-40B4-BE49-F238E27FC236}">
                <a16:creationId xmlns:a16="http://schemas.microsoft.com/office/drawing/2014/main" id="{E651CB5D-94A7-49DF-A8FC-18147D536FF8}"/>
              </a:ext>
            </a:extLst>
          </p:cNvPr>
          <p:cNvCxnSpPr>
            <a:cxnSpLocks/>
          </p:cNvCxnSpPr>
          <p:nvPr/>
        </p:nvCxnSpPr>
        <p:spPr>
          <a:xfrm>
            <a:off x="5587437" y="1382661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42">
            <a:extLst>
              <a:ext uri="{FF2B5EF4-FFF2-40B4-BE49-F238E27FC236}">
                <a16:creationId xmlns:a16="http://schemas.microsoft.com/office/drawing/2014/main" id="{939C3442-E717-4841-BC2D-A1A2E82692E8}"/>
              </a:ext>
            </a:extLst>
          </p:cNvPr>
          <p:cNvCxnSpPr>
            <a:cxnSpLocks/>
          </p:cNvCxnSpPr>
          <p:nvPr/>
        </p:nvCxnSpPr>
        <p:spPr>
          <a:xfrm>
            <a:off x="3565623" y="2909863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42">
            <a:extLst>
              <a:ext uri="{FF2B5EF4-FFF2-40B4-BE49-F238E27FC236}">
                <a16:creationId xmlns:a16="http://schemas.microsoft.com/office/drawing/2014/main" id="{5F86128A-048D-427A-BC7C-2AB24586B4CD}"/>
              </a:ext>
            </a:extLst>
          </p:cNvPr>
          <p:cNvCxnSpPr>
            <a:cxnSpLocks/>
          </p:cNvCxnSpPr>
          <p:nvPr/>
        </p:nvCxnSpPr>
        <p:spPr>
          <a:xfrm flipV="1">
            <a:off x="5587436" y="3012883"/>
            <a:ext cx="3199513" cy="2602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122">
            <a:extLst>
              <a:ext uri="{FF2B5EF4-FFF2-40B4-BE49-F238E27FC236}">
                <a16:creationId xmlns:a16="http://schemas.microsoft.com/office/drawing/2014/main" id="{5825D826-5256-45E0-BC1D-BE38ECF92471}"/>
              </a:ext>
            </a:extLst>
          </p:cNvPr>
          <p:cNvCxnSpPr>
            <a:cxnSpLocks/>
          </p:cNvCxnSpPr>
          <p:nvPr/>
        </p:nvCxnSpPr>
        <p:spPr>
          <a:xfrm flipV="1">
            <a:off x="5587436" y="1986416"/>
            <a:ext cx="1640814" cy="798233"/>
          </a:xfrm>
          <a:prstGeom prst="bentConnector3">
            <a:avLst>
              <a:gd name="adj1" fmla="val 9989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122">
            <a:extLst>
              <a:ext uri="{FF2B5EF4-FFF2-40B4-BE49-F238E27FC236}">
                <a16:creationId xmlns:a16="http://schemas.microsoft.com/office/drawing/2014/main" id="{1189CC59-29A5-4BD4-B6BE-7A6C4951AB9B}"/>
              </a:ext>
            </a:extLst>
          </p:cNvPr>
          <p:cNvCxnSpPr>
            <a:cxnSpLocks/>
          </p:cNvCxnSpPr>
          <p:nvPr/>
        </p:nvCxnSpPr>
        <p:spPr>
          <a:xfrm flipV="1">
            <a:off x="7609247" y="3514384"/>
            <a:ext cx="1640814" cy="798233"/>
          </a:xfrm>
          <a:prstGeom prst="bentConnector3">
            <a:avLst>
              <a:gd name="adj1" fmla="val 9989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42">
            <a:extLst>
              <a:ext uri="{FF2B5EF4-FFF2-40B4-BE49-F238E27FC236}">
                <a16:creationId xmlns:a16="http://schemas.microsoft.com/office/drawing/2014/main" id="{8931444F-91A9-48A2-B5BD-34BB785BFF93}"/>
              </a:ext>
            </a:extLst>
          </p:cNvPr>
          <p:cNvCxnSpPr>
            <a:cxnSpLocks/>
          </p:cNvCxnSpPr>
          <p:nvPr/>
        </p:nvCxnSpPr>
        <p:spPr>
          <a:xfrm flipV="1">
            <a:off x="7650304" y="4525659"/>
            <a:ext cx="2514896" cy="176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2">
            <a:extLst>
              <a:ext uri="{FF2B5EF4-FFF2-40B4-BE49-F238E27FC236}">
                <a16:creationId xmlns:a16="http://schemas.microsoft.com/office/drawing/2014/main" id="{6132CFB3-7135-4A3C-B606-77143EFA5503}"/>
              </a:ext>
            </a:extLst>
          </p:cNvPr>
          <p:cNvCxnSpPr>
            <a:cxnSpLocks/>
          </p:cNvCxnSpPr>
          <p:nvPr/>
        </p:nvCxnSpPr>
        <p:spPr>
          <a:xfrm>
            <a:off x="3583399" y="4446926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2">
            <a:extLst>
              <a:ext uri="{FF2B5EF4-FFF2-40B4-BE49-F238E27FC236}">
                <a16:creationId xmlns:a16="http://schemas.microsoft.com/office/drawing/2014/main" id="{7851DAA9-3BB9-41FE-927D-B98B8CF6E9C8}"/>
              </a:ext>
            </a:extLst>
          </p:cNvPr>
          <p:cNvCxnSpPr>
            <a:cxnSpLocks/>
          </p:cNvCxnSpPr>
          <p:nvPr/>
        </p:nvCxnSpPr>
        <p:spPr>
          <a:xfrm>
            <a:off x="5587437" y="4448126"/>
            <a:ext cx="12598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122">
            <a:extLst>
              <a:ext uri="{FF2B5EF4-FFF2-40B4-BE49-F238E27FC236}">
                <a16:creationId xmlns:a16="http://schemas.microsoft.com/office/drawing/2014/main" id="{2808F6CE-FDC2-470B-A975-6165D7BB98B6}"/>
              </a:ext>
            </a:extLst>
          </p:cNvPr>
          <p:cNvCxnSpPr>
            <a:cxnSpLocks/>
            <a:stCxn id="23" idx="0"/>
          </p:cNvCxnSpPr>
          <p:nvPr/>
        </p:nvCxnSpPr>
        <p:spPr>
          <a:xfrm rot="16200000" flipV="1">
            <a:off x="8027512" y="4387520"/>
            <a:ext cx="845342" cy="1599756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8">
            <a:extLst>
              <a:ext uri="{FF2B5EF4-FFF2-40B4-BE49-F238E27FC236}">
                <a16:creationId xmlns:a16="http://schemas.microsoft.com/office/drawing/2014/main" id="{8E53AAF9-6AA5-40EF-B3B1-4F7447E70AC9}"/>
              </a:ext>
            </a:extLst>
          </p:cNvPr>
          <p:cNvSpPr/>
          <p:nvPr/>
        </p:nvSpPr>
        <p:spPr>
          <a:xfrm>
            <a:off x="2594601" y="678819"/>
            <a:ext cx="5251822" cy="1387964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879196"/>
              </a:solidFill>
            </a:endParaRPr>
          </a:p>
        </p:txBody>
      </p:sp>
      <p:sp>
        <p:nvSpPr>
          <p:cNvPr id="63" name="Rectangle 8">
            <a:extLst>
              <a:ext uri="{FF2B5EF4-FFF2-40B4-BE49-F238E27FC236}">
                <a16:creationId xmlns:a16="http://schemas.microsoft.com/office/drawing/2014/main" id="{4BF42E0B-AF37-4252-8364-5E0A876F4218}"/>
              </a:ext>
            </a:extLst>
          </p:cNvPr>
          <p:cNvSpPr/>
          <p:nvPr/>
        </p:nvSpPr>
        <p:spPr>
          <a:xfrm>
            <a:off x="2580526" y="2233277"/>
            <a:ext cx="7268868" cy="1387964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879196"/>
              </a:solidFill>
            </a:endParaRPr>
          </a:p>
        </p:txBody>
      </p:sp>
      <p:cxnSp>
        <p:nvCxnSpPr>
          <p:cNvPr id="35" name="Elbow Connector 122">
            <a:extLst>
              <a:ext uri="{FF2B5EF4-FFF2-40B4-BE49-F238E27FC236}">
                <a16:creationId xmlns:a16="http://schemas.microsoft.com/office/drawing/2014/main" id="{A9CAC1E9-70C3-45B2-A945-42542F3EA71E}"/>
              </a:ext>
            </a:extLst>
          </p:cNvPr>
          <p:cNvCxnSpPr>
            <a:cxnSpLocks/>
            <a:stCxn id="23" idx="3"/>
            <a:endCxn id="20" idx="2"/>
          </p:cNvCxnSpPr>
          <p:nvPr/>
        </p:nvCxnSpPr>
        <p:spPr>
          <a:xfrm flipV="1">
            <a:off x="9631061" y="5001909"/>
            <a:ext cx="1009059" cy="1154260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2">
            <a:extLst>
              <a:ext uri="{FF2B5EF4-FFF2-40B4-BE49-F238E27FC236}">
                <a16:creationId xmlns:a16="http://schemas.microsoft.com/office/drawing/2014/main" id="{3D05C747-BFD2-4E95-A888-5930B059E2C5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 flipH="1">
            <a:off x="7228247" y="5025851"/>
            <a:ext cx="3" cy="58421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8">
            <a:extLst>
              <a:ext uri="{FF2B5EF4-FFF2-40B4-BE49-F238E27FC236}">
                <a16:creationId xmlns:a16="http://schemas.microsoft.com/office/drawing/2014/main" id="{4030B42E-FF70-49B4-B901-1EAA4EFF6451}"/>
              </a:ext>
            </a:extLst>
          </p:cNvPr>
          <p:cNvSpPr/>
          <p:nvPr/>
        </p:nvSpPr>
        <p:spPr>
          <a:xfrm>
            <a:off x="2580526" y="3798550"/>
            <a:ext cx="8636114" cy="1387964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879196"/>
              </a:solidFill>
            </a:endParaRPr>
          </a:p>
        </p:txBody>
      </p:sp>
      <p:sp>
        <p:nvSpPr>
          <p:cNvPr id="50" name="Rectangle 8">
            <a:extLst>
              <a:ext uri="{FF2B5EF4-FFF2-40B4-BE49-F238E27FC236}">
                <a16:creationId xmlns:a16="http://schemas.microsoft.com/office/drawing/2014/main" id="{BB7B69EA-7B4B-4E27-AC92-199B2C187777}"/>
              </a:ext>
            </a:extLst>
          </p:cNvPr>
          <p:cNvSpPr/>
          <p:nvPr/>
        </p:nvSpPr>
        <p:spPr>
          <a:xfrm>
            <a:off x="6604564" y="3994469"/>
            <a:ext cx="5059115" cy="2707773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879196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C685B31-F421-48E4-B900-80158D7FBD46}"/>
              </a:ext>
            </a:extLst>
          </p:cNvPr>
          <p:cNvSpPr txBox="1"/>
          <p:nvPr/>
        </p:nvSpPr>
        <p:spPr>
          <a:xfrm>
            <a:off x="3699366" y="691301"/>
            <a:ext cx="64633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受取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D8AAC87-AC1A-483B-B31C-3956F6162339}"/>
              </a:ext>
            </a:extLst>
          </p:cNvPr>
          <p:cNvSpPr txBox="1"/>
          <p:nvPr/>
        </p:nvSpPr>
        <p:spPr>
          <a:xfrm>
            <a:off x="3688867" y="2233277"/>
            <a:ext cx="1107996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</a:rPr>
              <a:t>一時保管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C2905B4-AF5A-4409-AEB9-F61B899FB6D8}"/>
              </a:ext>
            </a:extLst>
          </p:cNvPr>
          <p:cNvSpPr txBox="1"/>
          <p:nvPr/>
        </p:nvSpPr>
        <p:spPr>
          <a:xfrm>
            <a:off x="3699366" y="3864743"/>
            <a:ext cx="646331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振分</a:t>
            </a:r>
            <a:endParaRPr kumimoji="1"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B5D0E5A-BB45-49DB-9D43-B520C8BC14DA}"/>
              </a:ext>
            </a:extLst>
          </p:cNvPr>
          <p:cNvSpPr txBox="1"/>
          <p:nvPr/>
        </p:nvSpPr>
        <p:spPr>
          <a:xfrm>
            <a:off x="10551100" y="6261321"/>
            <a:ext cx="1107996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一覧取得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FDEAFC8-10EC-4F6F-BD1E-CF56E576F128}"/>
              </a:ext>
            </a:extLst>
          </p:cNvPr>
          <p:cNvSpPr txBox="1"/>
          <p:nvPr/>
        </p:nvSpPr>
        <p:spPr>
          <a:xfrm>
            <a:off x="8913998" y="231480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作業用</a:t>
            </a:r>
            <a:endParaRPr kumimoji="1" lang="ja-JP" altLang="en-US" sz="14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05108C1-DFA2-4DC7-A7C9-6246D0DF2387}"/>
              </a:ext>
            </a:extLst>
          </p:cNvPr>
          <p:cNvSpPr txBox="1"/>
          <p:nvPr/>
        </p:nvSpPr>
        <p:spPr>
          <a:xfrm>
            <a:off x="9535845" y="46591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格納用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EE9A0C3-C5EC-4CAF-8C89-A8A88C06DDF6}"/>
              </a:ext>
            </a:extLst>
          </p:cNvPr>
          <p:cNvSpPr txBox="1"/>
          <p:nvPr/>
        </p:nvSpPr>
        <p:spPr>
          <a:xfrm>
            <a:off x="7204217" y="537212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ダウンロード用</a:t>
            </a:r>
            <a:endParaRPr kumimoji="1" lang="ja-JP" altLang="en-US" sz="14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BF33943-BDBD-434D-A179-B90754A28495}"/>
              </a:ext>
            </a:extLst>
          </p:cNvPr>
          <p:cNvSpPr/>
          <p:nvPr/>
        </p:nvSpPr>
        <p:spPr>
          <a:xfrm>
            <a:off x="2066472" y="3400487"/>
            <a:ext cx="9401628" cy="2116775"/>
          </a:xfrm>
          <a:prstGeom prst="rect">
            <a:avLst/>
          </a:prstGeom>
          <a:noFill/>
          <a:ln w="31750" cap="flat">
            <a:solidFill>
              <a:schemeClr val="accent2"/>
            </a:solidFill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E964FA2F-5D57-4AD4-9771-7567BEBD6190}"/>
              </a:ext>
            </a:extLst>
          </p:cNvPr>
          <p:cNvSpPr/>
          <p:nvPr/>
        </p:nvSpPr>
        <p:spPr>
          <a:xfrm>
            <a:off x="7519279" y="1814585"/>
            <a:ext cx="3948821" cy="1590191"/>
          </a:xfrm>
          <a:prstGeom prst="rect">
            <a:avLst/>
          </a:prstGeom>
          <a:noFill/>
          <a:ln w="31750" cap="flat">
            <a:solidFill>
              <a:schemeClr val="accent2"/>
            </a:solidFill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7D383745-D4DB-456F-8F98-557B556909C0}"/>
              </a:ext>
            </a:extLst>
          </p:cNvPr>
          <p:cNvCxnSpPr/>
          <p:nvPr/>
        </p:nvCxnSpPr>
        <p:spPr>
          <a:xfrm>
            <a:off x="7504250" y="3409196"/>
            <a:ext cx="3948821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2">
            <a:extLst>
              <a:ext uri="{FF2B5EF4-FFF2-40B4-BE49-F238E27FC236}">
                <a16:creationId xmlns:a16="http://schemas.microsoft.com/office/drawing/2014/main" id="{57EE68FC-B160-4D96-9BC7-488ABB7FDD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69061" y="2536633"/>
            <a:ext cx="762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35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536</Words>
  <Application>Microsoft Office PowerPoint</Application>
  <PresentationFormat>ワイド画面</PresentationFormat>
  <Paragraphs>128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游ゴシック</vt:lpstr>
      <vt:lpstr>游ゴシック Light</vt:lpstr>
      <vt:lpstr>Arial</vt:lpstr>
      <vt:lpstr>Wingdings</vt:lpstr>
      <vt:lpstr>Office テーマ</vt:lpstr>
      <vt:lpstr>課題3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児玉 新次</dc:creator>
  <cp:lastModifiedBy>新次 児玉</cp:lastModifiedBy>
  <cp:revision>80</cp:revision>
  <dcterms:created xsi:type="dcterms:W3CDTF">2019-08-26T08:21:26Z</dcterms:created>
  <dcterms:modified xsi:type="dcterms:W3CDTF">2019-08-31T05:02:43Z</dcterms:modified>
</cp:coreProperties>
</file>