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ppt/media/img_cc_black.png" Type="http://schemas.openxmlformats.org/officeDocument/2006/relationships/image"/><Relationship Id="rId10" Target="ppt/presentation.xml" Type="http://schemas.openxmlformats.org/officeDocument/2006/relationships/officeDocument"/><Relationship Id="rId11" Target="docProps/core.xml" Type="http://schemas.openxmlformats.org/package/2006/relationships/metadata/core-properties"/><Relationship Id="rId12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</p:sldIdLst>
  <p:sldSz cx="9144000" cy="5143500" type="custom"/>
  <p:notesSz cx="9144000" cy="5143500"/>
  <p:embeddedFontLst>
    <p:embeddedFont>
      <p:font typeface="Dosis"/>
      <p:regular r:id="rId7"/>
      <p:bold r:id="rId8"/>
    </p:embeddedFont>
    <p:embeddedFont>
      <p:font typeface="Abel"/>
      <p:regular r:id="rId9"/>
      <p:bold r:id="rId10"/>
    </p:embeddedFont>
  </p:embeddedFontLst>
  <p:custDataLst/>
  <p:defaultTextStyle>
    <a:defPPr>
      <a:defRPr lang="en-US"/>
    </a:defPPr>
    <a:lvl1pPr algn="l" indent="0" lvl="0" marL="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Dosis"/>
      </a:defRPr>
    </a:lvl1pPr>
    <a:lvl2pPr algn="l" indent="0" lvl="1" marL="4572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Dosis"/>
      </a:defRPr>
    </a:lvl2pPr>
    <a:lvl3pPr algn="l" indent="0" lvl="2" marL="9144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Dosis"/>
      </a:defRPr>
    </a:lvl3pPr>
    <a:lvl4pPr algn="l" indent="0" lvl="3" marL="13716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Dosis"/>
      </a:defRPr>
    </a:lvl4pPr>
    <a:lvl5pPr algn="l" indent="0" lvl="4" marL="1828800" rtl="false">
      <a:lnSpc>
        <a:spcPct val="100000"/>
      </a:lnSpc>
      <a:spcBef>
        <a:spcPct val="0"/>
      </a:spcBef>
      <a:spcAft>
        <a:spcPct val="0"/>
      </a:spcAft>
      <a:buNone/>
      <a:defRPr b="0" baseline="0" dirty="0" i="0" lang="en-US" sz="1800" u="none">
        <a:solidFill>
          <a:schemeClr val="tx1"/>
        </a:solidFill>
        <a:latin typeface="Dosis"/>
      </a:defRPr>
    </a:lvl5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tableStyles.xml" Type="http://schemas.openxmlformats.org/officeDocument/2006/relationships/tableStyles"/><Relationship Id="rId7" Target="fonts/font1.fntdata" Type="http://schemas.openxmlformats.org/officeDocument/2006/relationships/font"/><Relationship Id="rId8" Target="fonts/font2.fntdata" Type="http://schemas.openxmlformats.org/officeDocument/2006/relationships/font"/><Relationship Id="rId9" Target="fonts/font3.fntdata" Type="http://schemas.openxmlformats.org/officeDocument/2006/relationships/font"/><Relationship Id="rId10" Target="fonts/font4.fntdata" Type="http://schemas.openxmlformats.org/officeDocument/2006/relationships/font"/><Relationship Id="rId11" Target="presProps.xml" Type="http://schemas.openxmlformats.org/officeDocument/2006/relationships/presProps"/><Relationship Id="rId12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">
  <p:cSld name="Title Slide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7714C859-2910-4A66-A9A2-8D8B81185C6E}">
                <a16:creationId xmlns:a16="http://schemas.microsoft.com/office/drawing/2010/main" id="{4D64D8EE-1182-45ED-9D0A-33887E71A79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rot="0">
            <a:off x="2811463" y="403225"/>
            <a:ext cx="6332537" cy="1173163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F9CFA93A-BC3B-4FE7-947E-42318375FC6C}">
                <a16:creationId xmlns:a16="http://schemas.microsoft.com/office/drawing/2010/main" id="{96A0F538-3F2D-48B8-B3AA-2FB168486FC0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r="410"/>
          <a:stretch>
            <a:fillRect/>
          </a:stretch>
        </p:blipFill>
        <p:spPr>
          <a:xfrm rot="0">
            <a:off x="0" y="3724275"/>
            <a:ext cx="6332538" cy="1173163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Title 1">
            <a:extLst>
              <a:ext uri="{20B5547B-BB5A-4EAA-8E99-9A842ED3E8E3}">
                <a16:creationId xmlns:a16="http://schemas.microsoft.com/office/drawing/2010/main" id="{FB25F788-4D3B-49DB-A726-A318AB347A1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560361"/>
            <a:ext cx="7362414" cy="1093813"/>
          </a:xfrm>
          <a:prstGeom prst="rect">
            <a:avLst/>
          </a:prstGeom>
        </p:spPr>
        <p:txBody>
          <a:bodyPr anchor="b" rtlCol="0"/>
          <a:lstStyle>
            <a:lvl1pPr algn="ctr" lvl="0">
              <a:lnSpc>
                <a:spcPct val="100000"/>
              </a:lnSpc>
              <a:defRPr b="1" baseline="0" cap="all" dirty="0" i="0" lang="en-US" spc="150" sz="44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ubtitle 2">
            <a:extLst>
              <a:ext uri="{F4A4AFE4-753A-4903-AAEE-BF3076E5BB6A}">
                <a16:creationId xmlns:a16="http://schemas.microsoft.com/office/drawing/2010/main" id="{FF9A52DB-D6F9-4EE4-B919-4A285A71BB3F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885825" y="2654174"/>
            <a:ext cx="7362414" cy="431925"/>
          </a:xfrm>
          <a:prstGeom prst="rect">
            <a:avLst/>
          </a:prstGeom>
        </p:spPr>
        <p:txBody>
          <a:bodyPr anchor="t" lIns="91440" rtlCol="0">
            <a:noAutofit/>
          </a:bodyPr>
          <a:lstStyle>
            <a:lvl1pPr algn="ctr" indent="0" lvl="0" marL="0">
              <a:lnSpc>
                <a:spcPct val="100000"/>
              </a:lnSpc>
              <a:spcBef>
                <a:spcPct val="0"/>
              </a:spcBef>
              <a:buNone/>
              <a:defRPr baseline="0"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6" name="Slide Number Placeholder 5" title="">
            <a:extLst>
              <a:ext uri="{16B55DE6-9558-4791-84CF-860EDCF5B37C}">
                <a16:creationId xmlns:a16="http://schemas.microsoft.com/office/drawing/2010/main" id="{194486D9-50E9-416B-8556-CD3DAFB9280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7" name="Footer Placeholder 4" title="">
            <a:extLst>
              <a:ext uri="{1C9B1DDC-9F14-478F-A636-906C2E3C0F25}">
                <a16:creationId xmlns:a16="http://schemas.microsoft.com/office/drawing/2010/main" id="{D1777D1A-BD82-48BD-B1F0-ECF6AC5942A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8" name="Date Placeholder 3" title="">
            <a:extLst>
              <a:ext uri="{87766D20-3426-495C-8C09-2187E87968A5}">
                <a16:creationId xmlns:a16="http://schemas.microsoft.com/office/drawing/2010/main" id="{E56CC4CA-29C3-4291-82C1-19C5E8D5B60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921AD8AD-6862-4190-A7BE-A84DAAEC5F6C}">
        <p14:creationId xmlns:p14="http://schemas.microsoft.com/office/powerpoint/2010/main" val="17537237189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,Text, and Images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D054105E-B49B-44D6-820C-3B7631AB6A1D}">
                <a16:creationId xmlns:a16="http://schemas.microsoft.com/office/drawing/2010/main" id="{C9C4F103-5670-4D2D-9688-774E6DB04034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r="751"/>
          <a:stretch>
            <a:fillRect/>
          </a:stretch>
        </p:blipFill>
        <p:spPr>
          <a:xfrm rot="0">
            <a:off x="0" y="4473575"/>
            <a:ext cx="3290888" cy="661988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5B5EB534-D4AE-49F2-8734-5CB899004BC3}">
                <a16:creationId xmlns:a16="http://schemas.microsoft.com/office/drawing/2010/main" id="{7ED24FE9-BB1E-42B0-B7D0-5C433B072AE1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Rectangle 8">
            <a:extLst>
              <a:ext uri="{22E94090-B016-4831-9D67-E9546F287E6F}">
                <a16:creationId xmlns:a16="http://schemas.microsoft.com/office/drawing/2010/main" id="{85449F95-2B86-44B2-B806-CCC2C615BD09}"/>
              </a:ext>
            </a:extLst>
          </p:cNvPr>
          <p:cNvSpPr/>
          <p:nvPr/>
        </p:nvSpPr>
        <p:spPr>
          <a:xfrm rot="0"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ffffff"/>
                </a:solidFill>
                <a:latin typeface="+mn-lt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Rectangle 9">
            <a:extLst>
              <a:ext uri="{6B427D99-FBB0-4502-A219-6DE8B81C7CB4}">
                <a16:creationId xmlns:a16="http://schemas.microsoft.com/office/drawing/2010/main" id="{DCAA621B-6506-4645-8A5E-EEF09ADC9703}"/>
              </a:ext>
            </a:extLst>
          </p:cNvPr>
          <p:cNvSpPr/>
          <p:nvPr/>
        </p:nvSpPr>
        <p:spPr>
          <a:xfrm rot="0"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ffffff"/>
                </a:solidFill>
                <a:latin typeface="+mn-lt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Rectangle 10">
            <a:extLst>
              <a:ext uri="{82E99570-CD0A-448A-8288-F820BB7DA882}">
                <a16:creationId xmlns:a16="http://schemas.microsoft.com/office/drawing/2010/main" id="{AC9EBFBC-FD26-4F8E-8F38-66664CB7AE85}"/>
              </a:ext>
            </a:extLst>
          </p:cNvPr>
          <p:cNvSpPr/>
          <p:nvPr/>
        </p:nvSpPr>
        <p:spPr>
          <a:xfrm rot="0"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ffffff"/>
                </a:solidFill>
                <a:latin typeface="+mn-lt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Title 1">
            <a:extLst>
              <a:ext uri="{FFFFF66E-6754-4EE2-A1D3-6F44B9B6DAC8}">
                <a16:creationId xmlns:a16="http://schemas.microsoft.com/office/drawing/2010/main" id="{324E7BDD-5DD7-4866-8BC3-D2445CE05257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571500" y="571500"/>
            <a:ext cx="8001000" cy="571500"/>
          </a:xfrm>
          <a:prstGeom prst="rect">
            <a:avLst/>
          </a:prstGeom>
          <a:noFill/>
          <a:ln cap="flat" w="9525">
            <a:noFill/>
            <a:prstDash val="solid"/>
            <a:round/>
          </a:ln>
        </p:spPr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Picture Placeholder 2">
            <a:extLst>
              <a:ext uri="{C38FA756-1AFE-411E-B1F4-B30E2BEDB9D1}">
                <a16:creationId xmlns:a16="http://schemas.microsoft.com/office/drawing/2010/main" id="{F686FF79-5CD2-4802-B0F2-60D709A201CA}"/>
              </a:ext>
            </a:extLst>
          </p:cNvPr>
          <p:cNvSpPr>
            <a:spLocks noGrp="true"/>
          </p:cNvSpPr>
          <p:nvPr>
            <p:ph idx="11" type="pic"/>
          </p:nvPr>
        </p:nvSpPr>
        <p:spPr>
          <a:xfrm rot="0">
            <a:off x="704850" y="1439533"/>
            <a:ext cx="2381250" cy="2381250"/>
          </a:xfrm>
          <a:prstGeom prst="rect">
            <a:avLst/>
          </a:prstGeom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to edit Master text styles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Content Placeholder 2">
            <a:extLst>
              <a:ext uri="{CCA0448C-F48C-4A46-954F-21570228376D}">
                <a16:creationId xmlns:a16="http://schemas.microsoft.com/office/drawing/2010/main" id="{F985E3FE-3649-4195-A3A5-05F35094062B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Char char="»"/>
              <a:buFont typeface="Arial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Content Placeholder 2">
            <a:extLst>
              <a:ext uri="{7058876E-3031-46BB-9E44-F60E425282E8}">
                <a16:creationId xmlns:a16="http://schemas.microsoft.com/office/drawing/2010/main" id="{4C6AA34A-C26F-407A-9C12-995D010EF733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b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Char char="»"/>
              <a:buFont typeface="Arial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Picture Placeholder 2">
            <a:extLst>
              <a:ext uri="{D76A17AC-293C-4B36-923D-984FDA27EB67}">
                <a16:creationId xmlns:a16="http://schemas.microsoft.com/office/drawing/2010/main" id="{AED1D658-E899-46DE-9CB4-725E4958128C}"/>
              </a:ext>
            </a:extLst>
          </p:cNvPr>
          <p:cNvSpPr>
            <a:spLocks noGrp="true"/>
          </p:cNvSpPr>
          <p:nvPr>
            <p:ph idx="14" type="pic"/>
          </p:nvPr>
        </p:nvSpPr>
        <p:spPr>
          <a:xfrm rot="0">
            <a:off x="3400425" y="2114550"/>
            <a:ext cx="2381250" cy="2381250"/>
          </a:xfrm>
          <a:ln w="38100">
            <a:noFill/>
            <a:miter lim="800000"/>
          </a:ln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Picture Placeholder 2">
            <a:extLst>
              <a:ext uri="{84B8D7DF-81D6-4736-93AD-AE7800C55E02}">
                <a16:creationId xmlns:a16="http://schemas.microsoft.com/office/drawing/2010/main" id="{1EFEB003-097D-4CF5-884F-D23EBDBB57FA}"/>
              </a:ext>
            </a:extLst>
          </p:cNvPr>
          <p:cNvSpPr>
            <a:spLocks noGrp="true"/>
          </p:cNvSpPr>
          <p:nvPr>
            <p:ph idx="15" type="pic"/>
          </p:nvPr>
        </p:nvSpPr>
        <p:spPr>
          <a:xfrm rot="0">
            <a:off x="6038850" y="1447800"/>
            <a:ext cx="2381250" cy="2381250"/>
          </a:xfrm>
          <a:ln w="38100">
            <a:noFill/>
            <a:miter lim="800000"/>
          </a:ln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Content Placeholder 2">
            <a:extLst>
              <a:ext uri="{759508C1-F651-470E-B2BE-534152524CD1}">
                <a16:creationId xmlns:a16="http://schemas.microsoft.com/office/drawing/2010/main" id="{9C564186-5A9D-4423-A596-0B683A250048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anchor="ctr" rtlCol="0">
            <a:normAutofit/>
          </a:bodyPr>
          <a:lstStyle>
            <a:lvl1pPr algn="ctr" indent="0" lvl="0" marL="0">
              <a:lnSpc>
                <a:spcPct val="100000"/>
              </a:lnSpc>
              <a:buNone/>
              <a:defRPr b="0" dirty="0" lang="en-US" sz="140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000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Char char="»"/>
              <a:buFont typeface="Arial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4" name="Date Placeholder 1" title="">
            <a:extLst>
              <a:ext uri="{E2647095-A453-4078-BC49-C79D8F247DC4}">
                <a16:creationId xmlns:a16="http://schemas.microsoft.com/office/drawing/2010/main" id="{BBCDC712-2F06-4294-BBB6-8CFF99FC0200}"/>
              </a:ext>
            </a:extLst>
          </p:cNvPr>
          <p:cNvSpPr>
            <a:spLocks noGrp="true"/>
          </p:cNvSpPr>
          <p:nvPr>
            <p:ph idx="17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  <p:sp>
        <p:nvSpPr>
          <p:cNvPr id="15" name="Footer Placeholder 3" title="">
            <a:extLst>
              <a:ext uri="{46606250-D870-4448-97EC-3417BFF23534}">
                <a16:creationId xmlns:a16="http://schemas.microsoft.com/office/drawing/2010/main" id="{F76445A7-B9F2-482F-B961-6D703AC68225}"/>
              </a:ext>
            </a:extLst>
          </p:cNvPr>
          <p:cNvSpPr>
            <a:spLocks noGrp="true"/>
          </p:cNvSpPr>
          <p:nvPr>
            <p:ph idx="18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16" name="Slide Number Placeholder 4" title="">
            <a:extLst>
              <a:ext uri="{015D0F59-330B-449A-BC26-94350C89E865}">
                <a16:creationId xmlns:a16="http://schemas.microsoft.com/office/drawing/2010/main" id="{10CA02D8-3255-452F-BEF0-B87517BCA87E}"/>
              </a:ext>
            </a:extLst>
          </p:cNvPr>
          <p:cNvSpPr>
            <a:spLocks noGrp="true"/>
          </p:cNvSpPr>
          <p:nvPr>
            <p:ph idx="19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</p:spTree>
    <p:extLst>
      <p:ext uri="{E7591B41-0988-4DD4-BED5-E00648B01BE6}">
        <p14:creationId xmlns:p14="http://schemas.microsoft.com/office/powerpoint/2010/main" val="175372371894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and Images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771C7BF3-DB43-4446-84C8-6AEC149E98C3}">
                <a16:creationId xmlns:a16="http://schemas.microsoft.com/office/drawing/2010/main" id="{3E8C2A92-8E53-4784-A55F-9AC2263BC9F8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3C3DC143-74D4-402F-8DCB-DCEC82F55CD5}">
                <a16:creationId xmlns:a16="http://schemas.microsoft.com/office/drawing/2010/main" id="{2FFA7AF1-EBEA-4333-AB72-D2892E4AAB21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r="751"/>
          <a:stretch>
            <a:fillRect/>
          </a:stretch>
        </p:blipFill>
        <p:spPr>
          <a:xfrm rot="0">
            <a:off x="0" y="4473575"/>
            <a:ext cx="3290888" cy="661988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Title 1">
            <a:extLst>
              <a:ext uri="{BC0CB076-62F2-472A-BDF7-08082953FF37}">
                <a16:creationId xmlns:a16="http://schemas.microsoft.com/office/drawing/2010/main" id="{394F7042-E61C-43C8-AC20-E40978CBD7A1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571500" y="572099"/>
            <a:ext cx="8001000" cy="571500"/>
          </a:xfrm>
          <a:prstGeom prst="rect">
            <a:avLst/>
          </a:prstGeom>
        </p:spPr>
        <p:txBody>
          <a:bodyPr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>
            <a:extLst>
              <a:ext uri="{D8FE71D9-3F96-4F0E-A0E1-C20D628D253F}">
                <a16:creationId xmlns:a16="http://schemas.microsoft.com/office/drawing/2010/main" id="{EC13C4D7-5476-4E32-8039-8BEB414CDA5B}"/>
              </a:ext>
            </a:extLst>
          </p:cNvPr>
          <p:cNvSpPr>
            <a:spLocks noGrp="true"/>
          </p:cNvSpPr>
          <p:nvPr>
            <p:ph idx="11" type="pic"/>
          </p:nvPr>
        </p:nvSpPr>
        <p:spPr>
          <a:xfrm rot="0">
            <a:off x="631280" y="1276350"/>
            <a:ext cx="1905000" cy="3286125"/>
          </a:xfrm>
          <a:ln w="38100">
            <a:noFill/>
            <a:miter lim="800000"/>
          </a:ln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Picture Placeholder 2">
            <a:extLst>
              <a:ext uri="{46CA9998-3232-48B2-855F-6FA02703FC4B}">
                <a16:creationId xmlns:a16="http://schemas.microsoft.com/office/drawing/2010/main" id="{33DA67B8-F238-49AF-8194-5E9932096EB1}"/>
              </a:ext>
            </a:extLst>
          </p:cNvPr>
          <p:cNvSpPr>
            <a:spLocks noGrp="true"/>
          </p:cNvSpPr>
          <p:nvPr>
            <p:ph idx="12" type="pic"/>
          </p:nvPr>
        </p:nvSpPr>
        <p:spPr>
          <a:xfrm rot="0">
            <a:off x="2607379" y="1276350"/>
            <a:ext cx="1905000" cy="3286125"/>
          </a:xfrm>
          <a:ln w="38100">
            <a:noFill/>
            <a:miter lim="800000"/>
          </a:ln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Picture Placeholder 2">
            <a:extLst>
              <a:ext uri="{C480710B-EC2D-4E32-BD3A-9BA7F4555B55}">
                <a16:creationId xmlns:a16="http://schemas.microsoft.com/office/drawing/2010/main" id="{0030CC8C-7C39-490F-9A6C-425BFA28A3F2}"/>
              </a:ext>
            </a:extLst>
          </p:cNvPr>
          <p:cNvSpPr>
            <a:spLocks noGrp="true"/>
          </p:cNvSpPr>
          <p:nvPr>
            <p:ph idx="13" type="pic"/>
          </p:nvPr>
        </p:nvSpPr>
        <p:spPr>
          <a:xfrm rot="0">
            <a:off x="4610259" y="1276350"/>
            <a:ext cx="1905000" cy="3286125"/>
          </a:xfrm>
          <a:ln w="38100">
            <a:noFill/>
            <a:miter lim="800000"/>
          </a:ln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Picture Placeholder 2">
            <a:extLst>
              <a:ext uri="{C4FED885-203B-4FF1-A93F-BE401B26B794}">
                <a16:creationId xmlns:a16="http://schemas.microsoft.com/office/drawing/2010/main" id="{DEDED9D7-8843-4800-AF0A-E51BC7DA76FE}"/>
              </a:ext>
            </a:extLst>
          </p:cNvPr>
          <p:cNvSpPr>
            <a:spLocks noGrp="true"/>
          </p:cNvSpPr>
          <p:nvPr>
            <p:ph idx="14" type="pic"/>
          </p:nvPr>
        </p:nvSpPr>
        <p:spPr>
          <a:xfrm rot="0">
            <a:off x="6629080" y="1276350"/>
            <a:ext cx="1905000" cy="3286125"/>
          </a:xfrm>
          <a:ln w="38100">
            <a:noFill/>
            <a:miter lim="800000"/>
          </a:ln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4" title="">
            <a:extLst>
              <a:ext uri="{480CAC8C-EF17-4479-9ABC-4E2DDC6208DC}">
                <a16:creationId xmlns:a16="http://schemas.microsoft.com/office/drawing/2010/main" id="{89EDC0B5-46D9-4597-BA01-773BF95E31BD}"/>
              </a:ext>
            </a:extLst>
          </p:cNvPr>
          <p:cNvSpPr>
            <a:spLocks noGrp="true"/>
          </p:cNvSpPr>
          <p:nvPr>
            <p:ph idx="15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10" name="Footer Placeholder 3" title="">
            <a:extLst>
              <a:ext uri="{759146AE-DE2F-4959-BFF2-936DE765FD3A}">
                <a16:creationId xmlns:a16="http://schemas.microsoft.com/office/drawing/2010/main" id="{DDC9EC8F-12AA-46CF-BF6E-62FF0A5D30ED}"/>
              </a:ext>
            </a:extLst>
          </p:cNvPr>
          <p:cNvSpPr>
            <a:spLocks noGrp="true"/>
          </p:cNvSpPr>
          <p:nvPr>
            <p:ph idx="16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11" name="Date Placeholder 1" title="">
            <a:extLst>
              <a:ext uri="{D1EC0F53-819B-4A46-8525-D1994C15B1B1}">
                <a16:creationId xmlns:a16="http://schemas.microsoft.com/office/drawing/2010/main" id="{A75EBA32-C824-4C6D-85B0-27E8C5946557}"/>
              </a:ext>
            </a:extLst>
          </p:cNvPr>
          <p:cNvSpPr>
            <a:spLocks noGrp="true"/>
          </p:cNvSpPr>
          <p:nvPr>
            <p:ph idx="17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EDCD89D7-7929-486A-9AC4-7194327B01FC}">
        <p14:creationId xmlns:p14="http://schemas.microsoft.com/office/powerpoint/2010/main" val="1753723718949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">
  <p:cSld name="Title and Content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526F3ED3-2951-4B38-A041-657532C2F5F1}">
                <a16:creationId xmlns:a16="http://schemas.microsoft.com/office/drawing/2010/main" id="{3B13F046-86B2-4576-BEF9-031428C13B0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r="751"/>
          <a:stretch>
            <a:fillRect/>
          </a:stretch>
        </p:blipFill>
        <p:spPr>
          <a:xfrm rot="0">
            <a:off x="0" y="4473575"/>
            <a:ext cx="3290888" cy="661988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343B6E04-B293-4D6A-8D13-C32268A65642}">
                <a16:creationId xmlns:a16="http://schemas.microsoft.com/office/drawing/2010/main" id="{27B8BF94-E248-4FA6-B4C4-933BBE25F4D0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cxnSp>
        <p:nvCxnSpPr>
          <p:cNvPr id="4" name="Straight Connector 4" title="">
            <a:extLst>
              <a:ext uri="{5218EE6C-A591-4F9A-9CC7-824E31BF6D1F}">
                <a16:creationId xmlns:a16="http://schemas.microsoft.com/office/drawing/2010/main" id="{5AA1F43B-56BB-49A0-A4F0-D2AE06A71BBA}"/>
              </a:ext>
            </a:extLst>
          </p:cNvPr>
          <p:cNvCxnSpPr/>
          <p:nvPr/>
        </p:nvCxnSpPr>
        <p:spPr>
          <a:xfrm rot="0">
            <a:off x="565150" y="1200150"/>
            <a:ext cx="7361238" cy="0"/>
          </a:xfrm>
          <a:prstGeom prst="line">
            <a:avLst/>
          </a:prstGeom>
          <a:noFill/>
          <a:ln w="6350">
            <a:solidFill>
              <a:srgbClr val="f8e1e5"/>
            </a:solidFill>
            <a:miter lim="800000"/>
          </a:ln>
        </p:spPr>
      </p:cxnSp>
      <p:sp>
        <p:nvSpPr>
          <p:cNvPr id="5" name="Content Placeholder 2">
            <a:extLst>
              <a:ext uri="{8B129681-15AA-4C45-9F33-70B1B8B09C08}">
                <a16:creationId xmlns:a16="http://schemas.microsoft.com/office/drawing/2010/main" id="{D394BC5E-8619-412B-9A76-B70A0A5CFF1B}"/>
              </a:ext>
            </a:extLst>
          </p:cNvPr>
          <p:cNvSpPr>
            <a:spLocks noGrp="true"/>
          </p:cNvSpPr>
          <p:nvPr>
            <p:ph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itle 7">
            <a:extLst>
              <a:ext uri="{D901A2CE-7FDE-4937-9198-E7F5A8F20494}">
                <a16:creationId xmlns:a16="http://schemas.microsoft.com/office/drawing/2010/main" id="{0D083B85-748D-45C5-9EE1-65D64C4C4F41}"/>
              </a:ext>
            </a:extLst>
          </p:cNvPr>
          <p:cNvSpPr>
            <a:spLocks noGrp="true"/>
          </p:cNvSpPr>
          <p:nvPr>
            <p:ph idx="1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Slide Number Placeholder 4" title="">
            <a:extLst>
              <a:ext uri="{2100E33F-A3F9-4849-A298-247AC0BFFCC6}">
                <a16:creationId xmlns:a16="http://schemas.microsoft.com/office/drawing/2010/main" id="{F06AC5B1-EF52-4487-B265-051280666A29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8" name="Footer Placeholder 3" title="">
            <a:extLst>
              <a:ext uri="{092C1B7A-D884-4DD5-ABCB-545B35E71B9D}">
                <a16:creationId xmlns:a16="http://schemas.microsoft.com/office/drawing/2010/main" id="{B3503E42-E6E4-4D27-B57B-DB95362D0A8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9" name="Date Placeholder 1" title="">
            <a:extLst>
              <a:ext uri="{C9D9B017-B281-4661-B837-69847852D651}">
                <a16:creationId xmlns:a16="http://schemas.microsoft.com/office/drawing/2010/main" id="{CEFD9B16-9D9B-442D-9458-25ADEE213D78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746AC23A-545D-4D68-8461-374088CD5A29}">
        <p14:creationId xmlns:p14="http://schemas.microsoft.com/office/powerpoint/2010/main" val="175372371894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secHead">
  <p:cSld name="Section Hea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 title="">
            <a:extLst>
              <a:ext uri="{CCCBD693-B0A1-4204-8D51-C142C76F64CE}">
                <a16:creationId xmlns:a16="http://schemas.microsoft.com/office/drawing/2010/main" id="{F4C03FD5-3233-47A9-91D7-29CCF43740AC}"/>
              </a:ext>
            </a:extLst>
          </p:cNvPr>
          <p:cNvCxnSpPr/>
          <p:nvPr/>
        </p:nvCxnSpPr>
        <p:spPr>
          <a:xfrm rot="0">
            <a:off x="781050" y="2725738"/>
            <a:ext cx="6435725" cy="0"/>
          </a:xfrm>
          <a:prstGeom prst="line">
            <a:avLst/>
          </a:prstGeom>
          <a:noFill/>
          <a:ln w="6350">
            <a:solidFill>
              <a:srgbClr val="f8e1e5"/>
            </a:solidFill>
            <a:miter lim="800000"/>
          </a:ln>
        </p:spPr>
      </p:cxnSp>
      <p:pic>
        <p:nvPicPr>
          <p:cNvPr id="3" name="Picture 7" title="">
            <a:extLst>
              <a:ext uri="{AFFFB3AE-2575-43DA-AFCB-7961CAE088C6}">
                <a16:creationId xmlns:a16="http://schemas.microsoft.com/office/drawing/2010/main" id="{370A2AAE-C05C-4116-AA47-442349A4B83C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rot="0">
            <a:off x="2811463" y="403225"/>
            <a:ext cx="6332537" cy="1173163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Title 1">
            <a:extLst>
              <a:ext uri="{ADCA28D3-9635-4F66-9DD9-BAF0A9E02CBA}">
                <a16:creationId xmlns:a16="http://schemas.microsoft.com/office/drawing/2010/main" id="{066F0153-0B22-430E-B004-68BEAE63B2DC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28675" y="2773762"/>
            <a:ext cx="7480300" cy="626001"/>
          </a:xfrm>
          <a:prstGeom prst="rect">
            <a:avLst/>
          </a:prstGeom>
        </p:spPr>
        <p:txBody>
          <a:bodyPr anchor="t" rtlCol="0"/>
          <a:lstStyle>
            <a:lvl1pPr algn="l" lvl="0">
              <a:lnSpc>
                <a:spcPct val="100000"/>
              </a:lnSpc>
              <a:spcBef>
                <a:spcPct val="0"/>
              </a:spcBef>
              <a:defRPr b="1" cap="all" dirty="0" i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>
            <a:extLst>
              <a:ext uri="{AB096B35-4286-4533-AC70-42F33431D8E0}">
                <a16:creationId xmlns:a16="http://schemas.microsoft.com/office/drawing/2010/main" id="{7E18AC37-ABA4-44FF-A605-85D8AE5684C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38200" y="2192059"/>
            <a:ext cx="7472264" cy="511812"/>
          </a:xfrm>
          <a:prstGeom prst="rect">
            <a:avLst/>
          </a:prstGeom>
        </p:spPr>
        <p:txBody>
          <a:bodyPr anchor="b" rtlCol="0">
            <a:normAutofit/>
          </a:bodyPr>
          <a:lstStyle>
            <a:lvl1pPr indent="0" lvl="0" marL="0">
              <a:lnSpc>
                <a:spcPct val="100000"/>
              </a:lnSpc>
              <a:buNone/>
              <a:defRPr cap="all" dirty="0" i="0" lang="en-US" sz="1600">
                <a:solidFill>
                  <a:schemeClr val="accent1"/>
                </a:solidFill>
                <a:latin typeface="Dosis-medium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Slide Number Placeholder 5" title="">
            <a:extLst>
              <a:ext uri="{C41190B9-4747-4E41-BC1E-819689A8BECB}">
                <a16:creationId xmlns:a16="http://schemas.microsoft.com/office/drawing/2010/main" id="{74C158F4-FF24-4184-A2E0-34F415C94770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7" name="Footer Placeholder 4" title="">
            <a:extLst>
              <a:ext uri="{750F7CB2-6A76-400F-938C-4B2BA574E954}">
                <a16:creationId xmlns:a16="http://schemas.microsoft.com/office/drawing/2010/main" id="{B6EF4D84-C5C7-491F-ABB7-95B8750B469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8" name="Date Placeholder 3" title="">
            <a:extLst>
              <a:ext uri="{1EB0114B-BC80-4332-9D84-93AA06EF8EE6}">
                <a16:creationId xmlns:a16="http://schemas.microsoft.com/office/drawing/2010/main" id="{87B9C3F6-B603-4213-8163-B3A54CCA397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2087DD2F-8D8D-4243-9C61-24D37F84A66D}">
        <p14:creationId xmlns:p14="http://schemas.microsoft.com/office/powerpoint/2010/main" val="175372371894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Obj">
  <p:cSld name="Two Content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5DEB7D4C-6073-4FF2-8BFC-E7B6776E71BC}">
                <a16:creationId xmlns:a16="http://schemas.microsoft.com/office/drawing/2010/main" id="{9EC1B5F8-E9E1-4169-977F-9D489B1DFCAB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1D0924B6-2167-4925-960C-265DE8596315}">
                <a16:creationId xmlns:a16="http://schemas.microsoft.com/office/drawing/2010/main" id="{0E8167B9-2713-4CD0-8C28-E55447B5FDB9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r="751"/>
          <a:stretch>
            <a:fillRect/>
          </a:stretch>
        </p:blipFill>
        <p:spPr>
          <a:xfrm rot="0">
            <a:off x="0" y="4473575"/>
            <a:ext cx="3290888" cy="661988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Rectangle 8">
            <a:extLst>
              <a:ext uri="{B8042733-55BC-413A-8249-5FB7206F7785}">
                <a16:creationId xmlns:a16="http://schemas.microsoft.com/office/drawing/2010/main" id="{C0925673-50F4-44F0-96D7-FA4BEF5B3150}"/>
              </a:ext>
            </a:extLst>
          </p:cNvPr>
          <p:cNvSpPr/>
          <p:nvPr/>
        </p:nvSpPr>
        <p:spPr>
          <a:xfrm rot="0"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ffffff"/>
                </a:solidFill>
                <a:latin typeface="+mn-lt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E887FCA7-B0C7-4094-88FB-87821393FE95}">
                <a16:creationId xmlns:a16="http://schemas.microsoft.com/office/drawing/2010/main" id="{25679854-E617-4960-90DA-A02B4DA23425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5805404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itle 1">
            <a:extLst>
              <a:ext uri="{69431963-68B4-4984-92ED-D0128D2819A3}">
                <a16:creationId xmlns:a16="http://schemas.microsoft.com/office/drawing/2010/main" id="{B4FEDAF3-77F9-400E-943A-B266E81DC852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flipV="true" rot="0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cap="flat" w="9525">
            <a:solidFill>
              <a:schemeClr val="bg1"/>
            </a:solidFill>
            <a:prstDash val="solid"/>
            <a:round/>
          </a:ln>
        </p:spPr>
        <p:txBody>
          <a:bodyPr anchor="ctr" rot="10800000" rtlCol="0"/>
          <a:lstStyle>
            <a:lvl1pPr algn="ctr" lvl="0">
              <a:lnSpc>
                <a:spcPct val="125000"/>
              </a:lnSpc>
              <a:defRPr b="1" cap="all" dirty="0" lang="en-US" spc="150" sz="2400">
                <a:solidFill>
                  <a:schemeClr val="bg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Content Placeholder 2">
            <a:extLst>
              <a:ext uri="{CFD8CA33-B78C-4AF5-AB07-66657D8E8855}">
                <a16:creationId xmlns:a16="http://schemas.microsoft.com/office/drawing/2010/main" id="{D47C9E26-5843-47F7-B81B-5F54299BD5A1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52425" y="571500"/>
            <a:ext cx="2971800" cy="4002424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Slide Number Placeholder 6" title="">
            <a:extLst>
              <a:ext uri="{FA99D88A-9250-403A-BAC6-F83DE7CED22D}">
                <a16:creationId xmlns:a16="http://schemas.microsoft.com/office/drawing/2010/main" id="{ED7DBB01-48C7-483A-B681-8E42BFF1185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9" name="Footer Placeholder 5" title="">
            <a:extLst>
              <a:ext uri="{5842A4E9-1192-4BE4-A03E-6F7D1DDC769C}">
                <a16:creationId xmlns:a16="http://schemas.microsoft.com/office/drawing/2010/main" id="{FC164C5F-BE6E-4E10-8CFA-E15318B9BB1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10" name="Date Placeholder 4" title="">
            <a:extLst>
              <a:ext uri="{E7A0C55D-1199-4B7E-98C2-021371EEE6E1}">
                <a16:creationId xmlns:a16="http://schemas.microsoft.com/office/drawing/2010/main" id="{F1ABF21B-5E1D-4334-9252-DA345B3D39CF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385462D0-DC44-4EBB-8416-6DB929144D27}">
        <p14:creationId xmlns:p14="http://schemas.microsoft.com/office/powerpoint/2010/main" val="175372371894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woTxTwoObj">
  <p:cSld name="Comparison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71893B93-3972-4316-8553-B4A89C6A2596}">
                <a16:creationId xmlns:a16="http://schemas.microsoft.com/office/drawing/2010/main" id="{B09F3114-1EE6-496F-8DC5-EEF24BB15F35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B76E4F10-B098-42CB-B921-D8B7CB329F94}">
                <a16:creationId xmlns:a16="http://schemas.microsoft.com/office/drawing/2010/main" id="{C01D0485-D554-454F-8809-60D50BC68BF8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r="751"/>
          <a:stretch>
            <a:fillRect/>
          </a:stretch>
        </p:blipFill>
        <p:spPr>
          <a:xfrm rot="0">
            <a:off x="0" y="4473575"/>
            <a:ext cx="3290888" cy="661988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Title 1">
            <a:extLst>
              <a:ext uri="{06EB21A9-7BC2-4708-8A68-03635EB6C0D7}">
                <a16:creationId xmlns:a16="http://schemas.microsoft.com/office/drawing/2010/main" id="{0F739189-D2B5-464B-8729-357CDA8D6A8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552825" y="568924"/>
            <a:ext cx="2038789" cy="3925290"/>
          </a:xfrm>
          <a:prstGeom prst="rect">
            <a:avLst/>
          </a:prstGeom>
          <a:ln cap="flat" w="9525">
            <a:solidFill>
              <a:schemeClr val="accent1"/>
            </a:solidFill>
            <a:prstDash val="solid"/>
            <a:round/>
          </a:ln>
        </p:spPr>
        <p:txBody>
          <a:bodyPr anchor="ctr" rtlCol="0"/>
          <a:lstStyle>
            <a:lvl1pPr algn="ctr" lvl="0">
              <a:lnSpc>
                <a:spcPct val="125000"/>
              </a:lnSpc>
              <a:defRPr cap="all" dirty="0" lang="en-US" spc="150" sz="2400">
                <a:solidFill>
                  <a:schemeClr val="accent1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>
            <a:extLst>
              <a:ext uri="{98531DB2-F060-4284-8933-73B8BEDC7BD6}">
                <a16:creationId xmlns:a16="http://schemas.microsoft.com/office/drawing/2010/main" id="{38D61488-3F08-4AF7-8B37-E1194B28B47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>
            <a:normAutofit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>
            <a:extLst>
              <a:ext uri="{DBD9BBB7-3B87-4314-80C7-E530830E3522}">
                <a16:creationId xmlns:a16="http://schemas.microsoft.com/office/drawing/2010/main" id="{47FC856A-6171-4A11-936A-BF6DA27C7F34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542925" y="1234290"/>
            <a:ext cx="2857500" cy="3259923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>
            <a:extLst>
              <a:ext uri="{3CAC910F-046A-4356-B699-9D926C322AE1}">
                <a16:creationId xmlns:a16="http://schemas.microsoft.com/office/drawing/2010/main" id="{7D5289D9-526D-4E00-A0D4-ABFEA837C17A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anchor="ctr" rtlCol="0">
            <a:normAutofit/>
          </a:bodyPr>
          <a:lstStyle>
            <a:lvl1pPr indent="0" lvl="0" marL="0">
              <a:buNone/>
              <a:defRPr b="0" cap="none" dirty="0" i="0" lang="en-US" sz="1800">
                <a:solidFill>
                  <a:schemeClr val="bg2"/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>
            <a:extLst>
              <a:ext uri="{C7800B07-F8F6-4B6D-B184-2433C2A0EBD9}">
                <a16:creationId xmlns:a16="http://schemas.microsoft.com/office/drawing/2010/main" id="{B1933C46-C880-44F3-AA20-0354414925CB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5762625" y="1233866"/>
            <a:ext cx="2862083" cy="32575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 title="">
            <a:extLst>
              <a:ext uri="{528DFB2F-2EEE-4D44-A7DE-2BEE0B4B0D6D}">
                <a16:creationId xmlns:a16="http://schemas.microsoft.com/office/drawing/2010/main" id="{0D138297-30E9-495F-BFDA-D4F10B4C802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10" name="Footer Placeholder 5" title="">
            <a:extLst>
              <a:ext uri="{6DD9449C-2BE5-4EFE-84F9-0111BBE4EB0B}">
                <a16:creationId xmlns:a16="http://schemas.microsoft.com/office/drawing/2010/main" id="{D920B82B-1A24-4F13-99D8-0C78B59142B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11" name="Date Placeholder 4" title="">
            <a:extLst>
              <a:ext uri="{6889C4BC-BDD1-4352-9B02-6697AA05019D}">
                <a16:creationId xmlns:a16="http://schemas.microsoft.com/office/drawing/2010/main" id="{BEC24301-D4EE-4807-B0B0-02B0E25E2D23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BCB258EA-1E07-46B0-B45A-EDB3D4D17761}">
        <p14:creationId xmlns:p14="http://schemas.microsoft.com/office/powerpoint/2010/main" val="175372371894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titleOnly">
  <p:cSld name="Title Only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1039EDCC-091B-437C-AD7A-C805723DC78E}">
                <a16:creationId xmlns:a16="http://schemas.microsoft.com/office/drawing/2010/main" id="{D7323785-55D1-4CD4-95DD-C500CDBC2373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rot="0">
            <a:off x="2811463" y="3724275"/>
            <a:ext cx="6332537" cy="1173163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F180DBB8-8E39-4298-A306-C99F391E7E4C}">
                <a16:creationId xmlns:a16="http://schemas.microsoft.com/office/drawing/2010/main" id="{206864EE-3F8A-4112-BBC7-19AAB023BD10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r="410"/>
          <a:stretch>
            <a:fillRect/>
          </a:stretch>
        </p:blipFill>
        <p:spPr>
          <a:xfrm rot="0">
            <a:off x="0" y="219075"/>
            <a:ext cx="6332538" cy="1173163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Title 1">
            <a:extLst>
              <a:ext uri="{FCD2C896-5424-4816-B7E1-1D6DE6C7537C}">
                <a16:creationId xmlns:a16="http://schemas.microsoft.com/office/drawing/2010/main" id="{3196A432-B6DC-4DC3-A71D-E8E6EB6B4B0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904875" y="2219325"/>
            <a:ext cx="7330866" cy="704850"/>
          </a:xfrm>
          <a:prstGeom prst="rect">
            <a:avLst/>
          </a:prstGeom>
        </p:spPr>
        <p:txBody>
          <a:bodyPr anchor="ctr" rtlCol="0"/>
          <a:lstStyle>
            <a:lvl1pPr algn="ctr" lvl="0">
              <a:lnSpc>
                <a:spcPct val="100000"/>
              </a:lnSpc>
              <a:defRPr cap="all" dirty="0" lang="en-US" spc="150" sz="4000">
                <a:solidFill>
                  <a:schemeClr val="tx2"/>
                </a:solidFill>
                <a:latin typeface="+mj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3" title="">
            <a:extLst>
              <a:ext uri="{9648713E-6EC5-44AC-B9D9-0AC2709A698E}">
                <a16:creationId xmlns:a16="http://schemas.microsoft.com/office/drawing/2010/main" id="{92C037DE-8151-4BC5-9FBB-7B23FED7223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6" name="Footer Placeholder 2" title="">
            <a:extLst>
              <a:ext uri="{CD74A5BE-0DB2-45BB-9FF5-0752587C6823}">
                <a16:creationId xmlns:a16="http://schemas.microsoft.com/office/drawing/2010/main" id="{B0C328C0-66CC-4B8B-B10B-F6E83F953CA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7" name="Date Placeholder 1" title="">
            <a:extLst>
              <a:ext uri="{573ABF52-87AE-4AE8-A050-D5CEA6B9C69A}">
                <a16:creationId xmlns:a16="http://schemas.microsoft.com/office/drawing/2010/main" id="{26234E2F-1223-43CA-8F4D-0388A202838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892E89B8-40E1-404C-BFD6-C53967F3709E}">
        <p14:creationId xmlns:p14="http://schemas.microsoft.com/office/powerpoint/2010/main" val="175372371894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blank">
  <p:cSld name="Blank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title="">
            <a:extLst>
              <a:ext uri="{5B399693-96C0-4A4D-B175-A628E5AB6A1D}">
                <a16:creationId xmlns:a16="http://schemas.microsoft.com/office/drawing/2010/main" id="{A0F062EA-898D-4D58-9E96-210346FF8700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3" name="Picture 7" title="">
            <a:extLst>
              <a:ext uri="{39C14B23-CF98-4A07-9E31-7A5AB72AF604}">
                <a16:creationId xmlns:a16="http://schemas.microsoft.com/office/drawing/2010/main" id="{5856D5BB-A685-4574-8F33-DF1FEE7E07AA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r="751"/>
          <a:stretch>
            <a:fillRect/>
          </a:stretch>
        </p:blipFill>
        <p:spPr>
          <a:xfrm rot="0">
            <a:off x="0" y="4473575"/>
            <a:ext cx="3290888" cy="661988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4" name="Slide Number Placeholder 3" title="">
            <a:extLst>
              <a:ext uri="{B42C60B7-7E6E-4B60-A61C-096F475F66E2}">
                <a16:creationId xmlns:a16="http://schemas.microsoft.com/office/drawing/2010/main" id="{5FC6FCC7-2679-4476-910F-E2ECF0D9CD67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5" name="Footer Placeholder 2" title="">
            <a:extLst>
              <a:ext uri="{47037CED-6FDD-47B8-AFDA-F68831351A36}">
                <a16:creationId xmlns:a16="http://schemas.microsoft.com/office/drawing/2010/main" id="{D3201A1A-EEA3-4A1A-8256-07FAD86B940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6" name="Date Placeholder 1" title="">
            <a:extLst>
              <a:ext uri="{61861527-C95C-49CF-92C2-8B2642384E08}">
                <a16:creationId xmlns:a16="http://schemas.microsoft.com/office/drawing/2010/main" id="{40D04192-ADA2-47DA-BF35-61A87B500177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F808B7F0-638B-4705-9F2E-E370FA1C7214}">
        <p14:creationId xmlns:p14="http://schemas.microsoft.com/office/powerpoint/2010/main" val="175372371894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objTx">
  <p:cSld name="Content with Caption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AF22B89-C269-4A70-94F6-B12614F84643}">
                <a16:creationId xmlns:a16="http://schemas.microsoft.com/office/drawing/2010/main" id="{3DB3CB29-D868-4FD1-A269-C821E5C4B0AE}"/>
              </a:ext>
            </a:extLst>
          </p:cNvPr>
          <p:cNvSpPr/>
          <p:nvPr/>
        </p:nvSpPr>
        <p:spPr>
          <a:xfrm rot="0"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 algn="ctr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rgbClr val="ffffff"/>
                </a:solidFill>
                <a:latin typeface="+mn-lt"/>
              </a:rPr>
              <a:t/>
            </a:r>
            <a:endParaRPr b="0" baseline="0" cap="none" dirty="0" i="0" lang="en-US" spc="0" strike="noStrike" sz="1800" u="none">
              <a:ln>
                <a:noFill/>
              </a:ln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3" name="Straight Connector 9" title="">
            <a:extLst>
              <a:ext uri="{856CD6F3-AFAB-4D8F-A1C7-478B6CFCD613}">
                <a16:creationId xmlns:a16="http://schemas.microsoft.com/office/drawing/2010/main" id="{DA90C078-4C5D-4132-8E87-975E9F1F2987}"/>
              </a:ext>
            </a:extLst>
          </p:cNvPr>
          <p:cNvCxnSpPr/>
          <p:nvPr/>
        </p:nvCxnSpPr>
        <p:spPr>
          <a:xfrm flipH="true" rot="10800000">
            <a:off x="3463925" y="1343025"/>
            <a:ext cx="5124450" cy="0"/>
          </a:xfrm>
          <a:prstGeom prst="line">
            <a:avLst/>
          </a:prstGeom>
          <a:noFill/>
          <a:ln w="6350">
            <a:solidFill>
              <a:srgbClr val="f8e1e5"/>
            </a:solidFill>
            <a:miter lim="800000"/>
          </a:ln>
        </p:spPr>
      </p:cxnSp>
      <p:pic>
        <p:nvPicPr>
          <p:cNvPr id="4" name="Picture 8" title="">
            <a:extLst>
              <a:ext uri="{44CFD586-349B-40B1-BC1B-CB1219872093}">
                <a16:creationId xmlns:a16="http://schemas.microsoft.com/office/drawing/2010/main" id="{8DA06FBE-94BA-4139-B6BC-E49A7E308A9D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5" name="Title 1">
            <a:extLst>
              <a:ext uri="{AE59B002-E571-4557-BBED-85C133784407}">
                <a16:creationId xmlns:a16="http://schemas.microsoft.com/office/drawing/2010/main" id="{2C08DDC0-85C6-4F82-909D-A5B3E951BE1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445407" y="314325"/>
            <a:ext cx="5127093" cy="100012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6" name="Content Placeholder 2">
            <a:extLst>
              <a:ext uri="{F1CCA91D-392A-4CAD-85EE-9D5C08549E17}">
                <a16:creationId xmlns:a16="http://schemas.microsoft.com/office/drawing/2010/main" id="{72F9E0F0-250C-4033-A8C7-D1A8706B8DF4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444591" y="1380137"/>
            <a:ext cx="5127908" cy="3181668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3">
            <a:extLst>
              <a:ext uri="{F42F8654-DC90-4568-9A46-456EE89E4A76}">
                <a16:creationId xmlns:a16="http://schemas.microsoft.com/office/drawing/2010/main" id="{EB558B42-0356-4F6F-8C81-B170958A681D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737532" y="374676"/>
            <a:ext cx="2220634" cy="4196724"/>
          </a:xfrm>
          <a:ln cap="flat" w="9525">
            <a:solidFill>
              <a:schemeClr val="bg1"/>
            </a:solidFill>
            <a:prstDash val="solid"/>
            <a:round/>
          </a:ln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25000"/>
              </a:lnSpc>
              <a:buNone/>
              <a:defRPr cap="all" dirty="0" lang="en-US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Slide Number Placeholder 3" title="">
            <a:extLst>
              <a:ext uri="{E33A7A67-E66C-4F8A-AF93-48D196632375}">
                <a16:creationId xmlns:a16="http://schemas.microsoft.com/office/drawing/2010/main" id="{490EF8A7-B5E6-4FAC-B9AF-E2E44925ECE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9" name="Footer Placeholder 2" title="">
            <a:extLst>
              <a:ext uri="{9CDF87B1-6303-4258-8C3E-236BED11FCA9}">
                <a16:creationId xmlns:a16="http://schemas.microsoft.com/office/drawing/2010/main" id="{74208B46-A087-4C1A-8A40-123A37456FF4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10" name="Date Placeholder 1" title="">
            <a:extLst>
              <a:ext uri="{2DCFC2F9-F76C-4675-A6BF-0B2A93608500}">
                <a16:creationId xmlns:a16="http://schemas.microsoft.com/office/drawing/2010/main" id="{09CFF972-FFAF-4845-9FC2-14F689C3896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B6F5686D-31F9-4C2A-9CCA-BB4F917CBF78}">
        <p14:creationId xmlns:p14="http://schemas.microsoft.com/office/powerpoint/2010/main" val="175372371894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picTx">
  <p:cSld name="Picture with Caption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4" title="">
            <a:extLst>
              <a:ext uri="{794AEE6A-BA70-4321-947E-D5B760E3FE55}">
                <a16:creationId xmlns:a16="http://schemas.microsoft.com/office/drawing/2010/main" id="{788813DC-C352-4386-98F5-5D11EFF2666E}"/>
              </a:ext>
            </a:extLst>
          </p:cNvPr>
          <p:cNvCxnSpPr/>
          <p:nvPr/>
        </p:nvCxnSpPr>
        <p:spPr>
          <a:xfrm flipH="true" flipV="true" rot="10800000">
            <a:off x="3819525" y="1343025"/>
            <a:ext cx="4776788" cy="0"/>
          </a:xfrm>
          <a:prstGeom prst="line">
            <a:avLst/>
          </a:prstGeom>
          <a:noFill/>
          <a:ln w="6350">
            <a:solidFill>
              <a:srgbClr val="f8e1e5"/>
            </a:solidFill>
            <a:miter lim="800000"/>
          </a:ln>
        </p:spPr>
      </p:cxnSp>
      <p:pic>
        <p:nvPicPr>
          <p:cNvPr id="3" name="Picture 7" title="">
            <a:extLst>
              <a:ext uri="{3DA1B143-2EC8-4BB6-8405-09838084C5B7}">
                <a16:creationId xmlns:a16="http://schemas.microsoft.com/office/drawing/2010/main" id="{D58757BF-9FAF-4D2E-9DF5-DC7E3080E06B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l="751"/>
          <a:stretch>
            <a:fillRect/>
          </a:stretch>
        </p:blipFill>
        <p:spPr>
          <a:xfrm rot="0">
            <a:off x="5853112" y="0"/>
            <a:ext cx="3290887" cy="660399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4" name="Picture 8" title="">
            <a:extLst>
              <a:ext uri="{E5A0ED5C-18D5-433F-A128-FEA284A3D40F}">
                <a16:creationId xmlns:a16="http://schemas.microsoft.com/office/drawing/2010/main" id="{36B27A95-9A90-42D9-B5DB-A790D9AC9135}"/>
              </a:ext>
            </a:extLst>
          </p:cNvPr>
          <p:cNvPicPr>
            <a:picLocks noChangeAspect="true"/>
          </p:cNvPicPr>
          <p:nvPr/>
        </p:nvPicPr>
        <p:blipFill>
          <a:blip r:embed="rId4"/>
          <a:srcRect r="751"/>
          <a:stretch>
            <a:fillRect/>
          </a:stretch>
        </p:blipFill>
        <p:spPr>
          <a:xfrm rot="0">
            <a:off x="0" y="4473575"/>
            <a:ext cx="3290888" cy="661988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5" name="Text Placeholder 3">
            <a:extLst>
              <a:ext uri="{DF21778A-1850-4233-94B2-28F7B4C7E7F9}">
                <a16:creationId xmlns:a16="http://schemas.microsoft.com/office/drawing/2010/main" id="{8BBB24D7-C22E-4D53-B090-CC2415F2A054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3828390" y="1371600"/>
            <a:ext cx="4744108" cy="3181350"/>
          </a:xfrm>
        </p:spPr>
        <p:txBody>
          <a:bodyPr anchor="t" bIns="45720" lIns="91440" rIns="91440" rtlCol="0" tIns="93600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600">
                <a:solidFill>
                  <a:schemeClr val="tx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Title 1">
            <a:extLst>
              <a:ext uri="{D8D3979D-1E89-49D6-A5CF-61852AC6D83B}">
                <a16:creationId xmlns:a16="http://schemas.microsoft.com/office/drawing/2010/main" id="{0B84763E-53BC-402F-ADCA-A58A6A2229BF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3828390" y="317762"/>
            <a:ext cx="4742469" cy="995975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Picture Placeholder 2">
            <a:extLst>
              <a:ext uri="{61B95409-961B-4577-AEF6-0D18860557D9}">
                <a16:creationId xmlns:a16="http://schemas.microsoft.com/office/drawing/2010/main" id="{1FA2A718-48D6-4DE1-AB2B-242E0D246F7E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0" y="0"/>
            <a:ext cx="3603599" cy="5142900"/>
          </a:xfrm>
          <a:ln w="38100">
            <a:noFill/>
            <a:miter lim="800000"/>
          </a:ln>
        </p:spPr>
        <p:txBody>
          <a:bodyPr bIns="45720" lIns="91440" rIns="91440" rtlCol="0" tIns="93600">
            <a:normAutofit/>
          </a:bodyPr>
          <a:lstStyle/>
          <a:p>
            <a:pPr algn="l" indent="-342900" lvl="0" marL="342900" marR="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</a:pPr>
            <a:r>
              <a:rPr b="0" baseline="0" cap="none" dirty="0" i="0" lang="en-US" spc="0" strike="noStrike" sz="1800" u="none">
                <a:ln>
                  <a:noFill/>
                </a:ln>
                <a:solidFill>
                  <a:schemeClr val="tx1"/>
                </a:solidFill>
                <a:latin typeface="+mn-lt"/>
              </a:rPr>
              <a:t>Click icon to add picture</a:t>
            </a:r>
            <a:endParaRPr b="0" baseline="0" cap="none" dirty="0" i="0" lang="en-US" spc="0" strike="noStrike" sz="1800" u="none">
              <a:ln>
                <a:noFill/>
              </a:ln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4" title="">
            <a:extLst>
              <a:ext uri="{EE679006-0BFB-47C8-BCBE-9A1CFC05087D}">
                <a16:creationId xmlns:a16="http://schemas.microsoft.com/office/drawing/2010/main" id="{C9F4A3A3-92D2-4197-9135-B5AFF2C82C93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9" name="Footer Placeholder 3" title="">
            <a:extLst>
              <a:ext uri="{AEDF3993-68F8-4C15-BF07-93EC48CA29D8}">
                <a16:creationId xmlns:a16="http://schemas.microsoft.com/office/drawing/2010/main" id="{BED962B3-1C63-453F-B96C-0747AB12A7F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10" name="Date Placeholder 1" title="">
            <a:extLst>
              <a:ext uri="{1F69ABA5-247C-41D7-A49F-FD1871335546}">
                <a16:creationId xmlns:a16="http://schemas.microsoft.com/office/drawing/2010/main" id="{F6FF2856-65FD-41E2-BC92-DFD319F249E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rtlCol="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  <p:extLst>
      <p:ext uri="{B4961FB7-E143-4BA4-ABBA-0C6D096690D5}">
        <p14:creationId xmlns:p14="http://schemas.microsoft.com/office/powerpoint/2010/main" val="175372371894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2.png" Type="http://schemas.openxmlformats.org/officeDocument/2006/relationships/imag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E5C3D5BC-F2A6-47E0-91E3-31B75C82DA62}">
                <a16:creationId xmlns:a16="http://schemas.microsoft.com/office/drawing/2010/main" id="{90EEA832-4F8E-4C3F-8F0C-CC261F6E347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571500" y="572099"/>
            <a:ext cx="8001000" cy="624156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 title="">
            <a:extLst>
              <a:ext uri="{1BD9D713-C667-459E-9735-2F61A0D67A0D}">
                <a16:creationId xmlns:a16="http://schemas.microsoft.com/office/drawing/2010/main" id="{C0DE0C0B-C4BF-4B2F-8BBA-A118258739D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71500" y="1276350"/>
            <a:ext cx="8001000" cy="3289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 tIns="93600">
            <a:noAutofit/>
          </a:bodyPr>
          <a:lstStyle>
            <a:lvl1pPr algn="l" indent="-342900" lvl="0" marL="342900" rtl="fal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har char="•"/>
              <a:buClr>
                <a:schemeClr val="accent1"/>
              </a:buClr>
              <a:buFont typeface="Arial"/>
              <a:defRPr b="0" baseline="0" dirty="0" i="0" lang="en-US" sz="1800" u="none">
                <a:solidFill>
                  <a:schemeClr val="tx1"/>
                </a:solidFill>
                <a:latin typeface="+mn-lt"/>
              </a:defRPr>
            </a:lvl1pPr>
            <a:lvl2pPr algn="l" indent="-285750" lvl="1" marL="742950" rtl="fal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har char="•"/>
              <a:buClr>
                <a:schemeClr val="tx1">
                  <a:lumMod val="50000"/>
                  <a:lumOff val="50000"/>
                </a:schemeClr>
              </a:buClr>
              <a:buFont typeface="Arial"/>
              <a:defRPr b="0" baseline="0" dirty="0" i="0" lang="en-US" sz="1600" u="none">
                <a:solidFill>
                  <a:schemeClr val="tx1"/>
                </a:solidFill>
                <a:latin typeface="+mn-lt"/>
              </a:defRPr>
            </a:lvl2pPr>
            <a:lvl3pPr algn="l" indent="-228600" lvl="2" marL="1143000" rtl="fal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har char="•"/>
              <a:buClr>
                <a:schemeClr val="tx1">
                  <a:lumMod val="50000"/>
                  <a:lumOff val="50000"/>
                </a:schemeClr>
              </a:buClr>
              <a:buFont typeface="Arial"/>
              <a:defRPr b="0" baseline="0" dirty="0" i="0" lang="en-US" sz="1400" u="none">
                <a:solidFill>
                  <a:schemeClr val="tx1"/>
                </a:solidFill>
                <a:latin typeface="+mn-lt"/>
              </a:defRPr>
            </a:lvl3pPr>
            <a:lvl4pPr algn="l" indent="-228600" lvl="3" marL="1600200" rtl="fal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har char="•"/>
              <a:buClr>
                <a:schemeClr val="tx1">
                  <a:lumMod val="50000"/>
                  <a:lumOff val="50000"/>
                </a:schemeClr>
              </a:buClr>
              <a:buFont typeface="Arial"/>
              <a:defRPr b="0" baseline="0" dirty="0" i="0" lang="en-US" sz="1200" u="none">
                <a:solidFill>
                  <a:schemeClr val="tx1"/>
                </a:solidFill>
                <a:latin typeface="+mn-lt"/>
              </a:defRPr>
            </a:lvl4pPr>
            <a:lvl5pPr algn="l" indent="-228600" lvl="4" marL="2057400" rtl="fal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har char="•"/>
              <a:buClr>
                <a:schemeClr val="tx1">
                  <a:lumMod val="50000"/>
                  <a:lumOff val="50000"/>
                </a:schemeClr>
              </a:buClr>
              <a:buFont typeface="Arial"/>
              <a:defRPr b="0" baseline="0" dirty="0" i="0" lang="en-US" sz="1100" u="none">
                <a:solidFill>
                  <a:schemeClr val="tx1"/>
                </a:solidFill>
                <a:latin typeface="+mn-lt"/>
              </a:defRPr>
            </a:lvl5pPr>
            <a:lvl6pPr algn="l" indent="-228600" lvl="5" marL="2514600" rtl="false">
              <a:spcBef>
                <a:spcPct val="20000"/>
              </a:spcBef>
              <a:buChar char="-"/>
              <a:buFont typeface="Arial"/>
              <a:defRPr b="0" dirty="0" i="0" lang="en-US" sz="1100">
                <a:solidFill>
                  <a:schemeClr val="tx1"/>
                </a:solidFill>
                <a:latin typeface="+mn-lt"/>
              </a:defRPr>
            </a:lvl6pPr>
            <a:lvl7pPr algn="l" indent="-228600" lvl="6" marL="2971800" rtl="false">
              <a:spcBef>
                <a:spcPct val="20000"/>
              </a:spcBef>
              <a:buChar char="-"/>
              <a:buFont typeface="Arial"/>
              <a:defRPr b="0" dirty="0" i="0" lang="en-US" sz="1100">
                <a:solidFill>
                  <a:schemeClr val="tx1"/>
                </a:solidFill>
                <a:latin typeface="+mn-lt"/>
              </a:defRPr>
            </a:lvl7pPr>
            <a:lvl8pPr algn="l" indent="-228600" lvl="7" marL="3429000" rtl="false">
              <a:spcBef>
                <a:spcPct val="20000"/>
              </a:spcBef>
              <a:buChar char="-"/>
              <a:buFont typeface="Arial"/>
              <a:defRPr b="0" dirty="0" i="0" lang="en-US" sz="1100">
                <a:solidFill>
                  <a:schemeClr val="tx1"/>
                </a:solidFill>
                <a:latin typeface="+mn-lt"/>
              </a:defRPr>
            </a:lvl8pPr>
            <a:lvl9pPr algn="l" indent="-228600" lvl="8" marL="3886200" rtl="false">
              <a:spcBef>
                <a:spcPct val="20000"/>
              </a:spcBef>
              <a:buChar char="-"/>
              <a:buFont typeface="Arial"/>
              <a:defRPr b="0" dirty="0" i="0" lang="en-US"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 title="">
            <a:extLst>
              <a:ext uri="{5941F16A-0853-4570-997D-15893D49342A}">
                <a16:creationId xmlns:a16="http://schemas.microsoft.com/office/drawing/2010/main" id="{56C4DE72-7445-43B9-9880-9F415985FDE3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2988" y="4760913"/>
            <a:ext cx="24511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bIns="45720" lIns="91440" rIns="91440" rtlCol="0" tIns="4572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r" indent="0" lvl="0" marL="0"/>
            <a:r>
              <a:rPr dirty="0" lang="en-US" sz="600"/>
              <a:t>&lt;#&gt;</a:t>
            </a:r>
            <a:endParaRPr dirty="0" lang="en-US" sz="600"/>
          </a:p>
        </p:txBody>
      </p:sp>
      <p:sp>
        <p:nvSpPr>
          <p:cNvPr id="5" name="Footer Placeholder 4" title="">
            <a:extLst>
              <a:ext uri="{596DE993-8EA9-4CC9-BA4E-C2F26C0206A5}">
                <a16:creationId xmlns:a16="http://schemas.microsoft.com/office/drawing/2010/main" id="{5A3DC7FC-4220-48C2-8F16-FDA8EC495A50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2025"/>
            <a:ext cx="2895600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bIns="45720" lIns="91440" rIns="91440" rtlCol="0" tIns="4572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algn="ctr" indent="0" lvl="0" marL="0"/>
            <a:r>
              <a:rPr dirty="0" lang="en-US" sz="600"/>
              <a:t>Footer</a:t>
            </a:r>
            <a:endParaRPr dirty="0" lang="en-US" sz="600"/>
          </a:p>
        </p:txBody>
      </p:sp>
      <p:sp>
        <p:nvSpPr>
          <p:cNvPr id="6" name="Date Placeholder 3" title="">
            <a:extLst>
              <a:ext uri="{401B06B1-5404-4197-AF3E-D181239ACEE4}">
                <a16:creationId xmlns:a16="http://schemas.microsoft.com/office/drawing/2010/main" id="{2E203994-AE36-40C6-B430-CD370AC88B15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569913" y="4772025"/>
            <a:ext cx="2463799" cy="28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bIns="45720" lIns="91440" rIns="91440" rtlCol="0" tIns="45720">
            <a:noAutofit/>
          </a:bodyPr>
          <a:lstStyle>
            <a:lvl1pPr algn="l" indent="0" lvl="0" marL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1pPr>
            <a:lvl2pPr algn="l" indent="0" lvl="1" marL="4572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2pPr>
            <a:lvl3pPr algn="l" indent="0" lvl="2" marL="9144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3pPr>
            <a:lvl4pPr algn="l" indent="0" lvl="3" marL="13716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4pPr>
            <a:lvl5pPr algn="l" indent="0" lvl="4" marL="182880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baseline="0" dirty="0" i="0" lang="en-US" sz="1800" u="none">
                <a:solidFill>
                  <a:schemeClr val="tx1"/>
                </a:solidFill>
                <a:latin typeface="Dosis"/>
              </a:defRPr>
            </a:lvl5pPr>
          </a:lstStyle>
          <a:p>
            <a:pPr indent="0" lvl="0" marL="0"/>
            <a:r>
              <a:rPr dirty="0" lang="en-US" sz="600"/>
              <a:t>Date</a:t>
            </a:r>
            <a:endParaRPr dirty="0" lang="en-US" sz="600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indent="0" lvl="0" marL="0" rtl="false">
        <a:lnSpc>
          <a:spcPct val="100000"/>
        </a:lnSpc>
        <a:spcBef>
          <a:spcPct val="0"/>
        </a:spcBef>
        <a:spcAft>
          <a:spcPct val="0"/>
        </a:spcAft>
        <a:buNone/>
        <a:defRPr b="1" baseline="0" cap="all" dirty="0" i="0" lang="en-US" sz="3200" u="none">
          <a:solidFill>
            <a:schemeClr val="tx2"/>
          </a:solidFill>
          <a:latin typeface="Abel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spcAft>
          <a:spcPct val="0"/>
        </a:spcAft>
        <a:buChar char="•"/>
        <a:buClr>
          <a:schemeClr val="accent1"/>
        </a:buClr>
        <a:buFont typeface="Arial"/>
        <a:defRPr b="0" baseline="0" dirty="0" i="0" lang="en-US" sz="1800" u="none">
          <a:solidFill>
            <a:schemeClr val="tx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spcAft>
          <a:spcPct val="0"/>
        </a:spcAft>
        <a:buChar char="•"/>
        <a:buClr>
          <a:schemeClr val="tx1">
            <a:lumMod val="50000"/>
            <a:lumOff val="50000"/>
          </a:schemeClr>
        </a:buClr>
        <a:buFont typeface="Arial"/>
        <a:defRPr b="0" baseline="0" dirty="0" i="0" lang="en-US" sz="1600" u="none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spcAft>
          <a:spcPct val="0"/>
        </a:spcAft>
        <a:buChar char="•"/>
        <a:buClr>
          <a:schemeClr val="tx1">
            <a:lumMod val="50000"/>
            <a:lumOff val="50000"/>
          </a:schemeClr>
        </a:buClr>
        <a:buFont typeface="Arial"/>
        <a:defRPr b="0" baseline="0" dirty="0" i="0" lang="en-US" sz="1400" u="none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spcAft>
          <a:spcPct val="0"/>
        </a:spcAft>
        <a:buChar char="•"/>
        <a:buClr>
          <a:schemeClr val="tx1">
            <a:lumMod val="50000"/>
            <a:lumOff val="50000"/>
          </a:schemeClr>
        </a:buClr>
        <a:buFont typeface="Arial"/>
        <a:defRPr b="0" baseline="0" dirty="0" i="0" lang="en-US" sz="1200" u="none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spcAft>
          <a:spcPct val="0"/>
        </a:spcAft>
        <a:buChar char="•"/>
        <a:buClr>
          <a:schemeClr val="tx1">
            <a:lumMod val="50000"/>
            <a:lumOff val="50000"/>
          </a:schemeClr>
        </a:buClr>
        <a:buFont typeface="Arial"/>
        <a:defRPr b="0" baseline="0" dirty="0" i="0" lang="en-US" sz="1100" u="none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Char char="-"/>
        <a:buFont typeface="Arial"/>
        <a:defRPr b="0" dirty="0" i="0" lang="en-US" sz="11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Char char="-"/>
        <a:buFont typeface="Arial"/>
        <a:defRPr b="0" dirty="0" i="0" lang="en-US" sz="11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Char char="-"/>
        <a:buFont typeface="Arial"/>
        <a:defRPr b="0" dirty="0" i="0" lang="en-US" sz="11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Char char="-"/>
        <a:buFont typeface="Arial"/>
        <a:defRPr b="0" dirty="0" i="0" lang="en-US" sz="1100">
          <a:solidFill>
            <a:schemeClr val="tx1"/>
          </a:solidFill>
          <a:latin typeface="+mn-lt"/>
        </a:defRPr>
      </a:lvl9pPr>
    </p:bodyStyle>
    <p:otherStyle>
      <a:lvl1pPr algn="l" indent="0" lvl="0" marL="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1pPr>
      <a:lvl2pPr algn="l" indent="0" lvl="1" marL="4572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2pPr>
      <a:lvl3pPr algn="l" indent="0" lvl="2" marL="9144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3pPr>
      <a:lvl4pPr algn="l" indent="0" lvl="3" marL="13716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4pPr>
      <a:lvl5pPr algn="l" indent="0" lvl="4" marL="1828800" rtl="false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z="1800" u="none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https://kode-cat.github.io/idk/k" TargetMode="External" Type="http://schemas.openxmlformats.org/officeDocument/2006/relationships/hyperlink"/><Relationship Id="rId3" Target="https://kode-cat.github.io/idk/k" TargetMode="External" Type="http://schemas.openxmlformats.org/officeDocument/2006/relationships/hyperlink"/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hlinkClick r:id="rId2" tooltip=""/>
            <a:extLst>
              <a:ext uri="{6C7DC30C-84B4-4255-BBBF-1364705A5DCE}">
                <a16:creationId xmlns:a16="http://schemas.microsoft.com/office/drawing/2010/main" id="{68B6F067-54D1-4017-8B31-918645274A9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85825" y="1560361"/>
            <a:ext cx="7362414" cy="1093813"/>
          </a:xfrm>
          <a:prstGeom prst="rect">
            <a:avLst/>
          </a:prstGeom>
        </p:spPr>
        <p:txBody>
          <a:bodyPr anchor="b" bIns="45720" lIns="91440" rIns="91440" rtlCol="0" tIns="45720">
            <a:noAutofit/>
          </a:bodyPr>
          <a:lstStyle/>
          <a:p>
            <a:pPr algn="ctr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1" baseline="0" cap="all" dirty="0" i="0" lang="en-US" spc="150" strike="noStrike" sz="4400" u="none">
                <a:ln>
                  <a:noFill/>
                </a:ln>
                <a:solidFill>
                  <a:schemeClr val="tx2"/>
                </a:solidFill>
                <a:latin typeface="+mj-lt"/>
              </a:rPr>
              <a:t>Contact Force</a:t>
            </a:r>
            <a:endParaRPr b="1" baseline="0" cap="all" dirty="0" i="0" lang="en-US" spc="150" strike="noStrike" sz="4400" u="none">
              <a:ln>
                <a:noFill/>
              </a:ln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Subtitle 2">
            <a:hlinkClick r:id="rId3" tooltip=""/>
            <a:extLst>
              <a:ext uri="{8D86E538-B903-4369-8E38-040AA13608CB}">
                <a16:creationId xmlns:a16="http://schemas.microsoft.com/office/drawing/2010/main" id="{48BDB145-A47F-4084-9985-C77DF69EFE2D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885825" y="2654174"/>
            <a:ext cx="7362414" cy="431925"/>
          </a:xfrm>
          <a:prstGeom prst="rect">
            <a:avLst/>
          </a:prstGeom>
        </p:spPr>
        <p:txBody>
          <a:bodyPr anchor="t" bIns="45720" lIns="91440" rIns="91440" rtlCol="0" tIns="93600">
            <a:noAutofit/>
          </a:bodyPr>
          <a:lstStyle/>
          <a:p>
            <a:pPr algn="ctr" indent="0" lvl="0" marL="0" marR="0" rtl="fal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b="0" baseline="0" cap="all" dirty="0" i="0" lang="en-US" spc="0" strike="noStrike" sz="1600" u="none">
                <a:ln>
                  <a:noFill/>
                </a:ln>
                <a:solidFill>
                  <a:schemeClr val="accent1"/>
                </a:solidFill>
                <a:latin typeface="Dosis-medium"/>
              </a:rPr>
              <a:t> By Contact Crew</a:t>
            </a:r>
            <a:endParaRPr b="0" baseline="0" cap="all" dirty="0" i="0" lang="en-US" spc="0" strike="noStrike" sz="1600" u="none">
              <a:ln>
                <a:noFill/>
              </a:ln>
              <a:solidFill>
                <a:schemeClr val="accent1"/>
              </a:solidFill>
              <a:latin typeface="Dosis-medium"/>
            </a:endParaRPr>
          </a:p>
        </p:txBody>
      </p:sp>
    </p:spTree>
    <p:extLst>
      <p:ext uri="{37946A8F-BE7C-424E-94FF-C28FAA8755A0}">
        <p14:creationId xmlns:p14="http://schemas.microsoft.com/office/powerpoint/2010/main" val="1753723718951"/>
      </p:ext>
    </p:extLst>
  </p:cSld>
  <p:clrMapOvr>
    <a:masterClrMapping/>
  </p:clrMapOvr>
  <p:transition spd="med">
    <p:push dir="l"/>
  </p:transition>
</p:sld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>
          <a:srgbClr val="00000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>
          <a:srgbClr val="00000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2"/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2024-12-17T00:30:03Z</dcterms:created>
  <dcterms:modified xsi:type="dcterms:W3CDTF">2025-07-28T22:58:33Z</dcterms:modified>
</cp:coreProperties>
</file>